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30.xml" ContentType="application/vnd.openxmlformats-officedocument.drawingml.diagramColors+xml"/>
  <Override PartName="/ppt/diagrams/colors31.xml" ContentType="application/vnd.openxmlformats-officedocument.drawingml.diagramColors+xml"/>
  <Override PartName="/ppt/diagrams/colors32.xml" ContentType="application/vnd.openxmlformats-officedocument.drawingml.diagramColors+xml"/>
  <Override PartName="/ppt/diagrams/colors33.xml" ContentType="application/vnd.openxmlformats-officedocument.drawingml.diagramColors+xml"/>
  <Override PartName="/ppt/diagrams/colors34.xml" ContentType="application/vnd.openxmlformats-officedocument.drawingml.diagramColors+xml"/>
  <Override PartName="/ppt/diagrams/colors35.xml" ContentType="application/vnd.openxmlformats-officedocument.drawingml.diagramColors+xml"/>
  <Override PartName="/ppt/diagrams/colors36.xml" ContentType="application/vnd.openxmlformats-officedocument.drawingml.diagramColors+xml"/>
  <Override PartName="/ppt/diagrams/colors37.xml" ContentType="application/vnd.openxmlformats-officedocument.drawingml.diagramColors+xml"/>
  <Override PartName="/ppt/diagrams/colors38.xml" ContentType="application/vnd.openxmlformats-officedocument.drawingml.diagramColors+xml"/>
  <Override PartName="/ppt/diagrams/colors39.xml" ContentType="application/vnd.openxmlformats-officedocument.drawingml.diagramColors+xml"/>
  <Override PartName="/ppt/diagrams/colors4.xml" ContentType="application/vnd.openxmlformats-officedocument.drawingml.diagramColors+xml"/>
  <Override PartName="/ppt/diagrams/colors40.xml" ContentType="application/vnd.openxmlformats-officedocument.drawingml.diagramColors+xml"/>
  <Override PartName="/ppt/diagrams/colors41.xml" ContentType="application/vnd.openxmlformats-officedocument.drawingml.diagramColors+xml"/>
  <Override PartName="/ppt/diagrams/colors42.xml" ContentType="application/vnd.openxmlformats-officedocument.drawingml.diagramColors+xml"/>
  <Override PartName="/ppt/diagrams/colors43.xml" ContentType="application/vnd.openxmlformats-officedocument.drawingml.diagramColors+xml"/>
  <Override PartName="/ppt/diagrams/colors44.xml" ContentType="application/vnd.openxmlformats-officedocument.drawingml.diagramColors+xml"/>
  <Override PartName="/ppt/diagrams/colors45.xml" ContentType="application/vnd.openxmlformats-officedocument.drawingml.diagramColors+xml"/>
  <Override PartName="/ppt/diagrams/colors46.xml" ContentType="application/vnd.openxmlformats-officedocument.drawingml.diagramColors+xml"/>
  <Override PartName="/ppt/diagrams/colors47.xml" ContentType="application/vnd.openxmlformats-officedocument.drawingml.diagramColors+xml"/>
  <Override PartName="/ppt/diagrams/colors48.xml" ContentType="application/vnd.openxmlformats-officedocument.drawingml.diagramColors+xml"/>
  <Override PartName="/ppt/diagrams/colors49.xml" ContentType="application/vnd.openxmlformats-officedocument.drawingml.diagramColors+xml"/>
  <Override PartName="/ppt/diagrams/colors5.xml" ContentType="application/vnd.openxmlformats-officedocument.drawingml.diagramColors+xml"/>
  <Override PartName="/ppt/diagrams/colors50.xml" ContentType="application/vnd.openxmlformats-officedocument.drawingml.diagramColors+xml"/>
  <Override PartName="/ppt/diagrams/colors51.xml" ContentType="application/vnd.openxmlformats-officedocument.drawingml.diagramColors+xml"/>
  <Override PartName="/ppt/diagrams/colors52.xml" ContentType="application/vnd.openxmlformats-officedocument.drawingml.diagramColors+xml"/>
  <Override PartName="/ppt/diagrams/colors53.xml" ContentType="application/vnd.openxmlformats-officedocument.drawingml.diagramColors+xml"/>
  <Override PartName="/ppt/diagrams/colors54.xml" ContentType="application/vnd.openxmlformats-officedocument.drawingml.diagramColors+xml"/>
  <Override PartName="/ppt/diagrams/colors55.xml" ContentType="application/vnd.openxmlformats-officedocument.drawingml.diagramColors+xml"/>
  <Override PartName="/ppt/diagrams/colors56.xml" ContentType="application/vnd.openxmlformats-officedocument.drawingml.diagramColors+xml"/>
  <Override PartName="/ppt/diagrams/colors57.xml" ContentType="application/vnd.openxmlformats-officedocument.drawingml.diagramColors+xml"/>
  <Override PartName="/ppt/diagrams/colors58.xml" ContentType="application/vnd.openxmlformats-officedocument.drawingml.diagramColors+xml"/>
  <Override PartName="/ppt/diagrams/colors59.xml" ContentType="application/vnd.openxmlformats-officedocument.drawingml.diagramColors+xml"/>
  <Override PartName="/ppt/diagrams/colors6.xml" ContentType="application/vnd.openxmlformats-officedocument.drawingml.diagramColors+xml"/>
  <Override PartName="/ppt/diagrams/colors60.xml" ContentType="application/vnd.openxmlformats-officedocument.drawingml.diagramColors+xml"/>
  <Override PartName="/ppt/diagrams/colors61.xml" ContentType="application/vnd.openxmlformats-officedocument.drawingml.diagramColors+xml"/>
  <Override PartName="/ppt/diagrams/colors62.xml" ContentType="application/vnd.openxmlformats-officedocument.drawingml.diagramColors+xml"/>
  <Override PartName="/ppt/diagrams/colors63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data4.xml" ContentType="application/vnd.openxmlformats-officedocument.drawingml.diagramData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data42.xml" ContentType="application/vnd.openxmlformats-officedocument.drawingml.diagramData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data5.xml" ContentType="application/vnd.openxmlformats-officedocument.drawingml.diagramData+xml"/>
  <Override PartName="/ppt/diagrams/data50.xml" ContentType="application/vnd.openxmlformats-officedocument.drawingml.diagramData+xml"/>
  <Override PartName="/ppt/diagrams/data51.xml" ContentType="application/vnd.openxmlformats-officedocument.drawingml.diagramData+xml"/>
  <Override PartName="/ppt/diagrams/data52.xml" ContentType="application/vnd.openxmlformats-officedocument.drawingml.diagramData+xml"/>
  <Override PartName="/ppt/diagrams/data53.xml" ContentType="application/vnd.openxmlformats-officedocument.drawingml.diagramData+xml"/>
  <Override PartName="/ppt/diagrams/data54.xml" ContentType="application/vnd.openxmlformats-officedocument.drawingml.diagramData+xml"/>
  <Override PartName="/ppt/diagrams/data55.xml" ContentType="application/vnd.openxmlformats-officedocument.drawingml.diagramData+xml"/>
  <Override PartName="/ppt/diagrams/data56.xml" ContentType="application/vnd.openxmlformats-officedocument.drawingml.diagramData+xml"/>
  <Override PartName="/ppt/diagrams/data57.xml" ContentType="application/vnd.openxmlformats-officedocument.drawingml.diagramData+xml"/>
  <Override PartName="/ppt/diagrams/data58.xml" ContentType="application/vnd.openxmlformats-officedocument.drawingml.diagramData+xml"/>
  <Override PartName="/ppt/diagrams/data59.xml" ContentType="application/vnd.openxmlformats-officedocument.drawingml.diagramData+xml"/>
  <Override PartName="/ppt/diagrams/data6.xml" ContentType="application/vnd.openxmlformats-officedocument.drawingml.diagramData+xml"/>
  <Override PartName="/ppt/diagrams/data60.xml" ContentType="application/vnd.openxmlformats-officedocument.drawingml.diagramData+xml"/>
  <Override PartName="/ppt/diagrams/data61.xml" ContentType="application/vnd.openxmlformats-officedocument.drawingml.diagramData+xml"/>
  <Override PartName="/ppt/diagrams/data62.xml" ContentType="application/vnd.openxmlformats-officedocument.drawingml.diagramData+xml"/>
  <Override PartName="/ppt/diagrams/data63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30.xml" ContentType="application/vnd.ms-office.drawingml.diagramDrawing+xml"/>
  <Override PartName="/ppt/diagrams/drawing31.xml" ContentType="application/vnd.ms-office.drawingml.diagramDrawing+xml"/>
  <Override PartName="/ppt/diagrams/drawing32.xml" ContentType="application/vnd.ms-office.drawingml.diagramDrawing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drawing35.xml" ContentType="application/vnd.ms-office.drawingml.diagramDrawing+xml"/>
  <Override PartName="/ppt/diagrams/drawing36.xml" ContentType="application/vnd.ms-office.drawingml.diagramDrawing+xml"/>
  <Override PartName="/ppt/diagrams/drawing37.xml" ContentType="application/vnd.ms-office.drawingml.diagramDrawing+xml"/>
  <Override PartName="/ppt/diagrams/drawing38.xml" ContentType="application/vnd.ms-office.drawingml.diagramDrawing+xml"/>
  <Override PartName="/ppt/diagrams/drawing39.xml" ContentType="application/vnd.ms-office.drawingml.diagramDrawing+xml"/>
  <Override PartName="/ppt/diagrams/drawing4.xml" ContentType="application/vnd.ms-office.drawingml.diagramDrawing+xml"/>
  <Override PartName="/ppt/diagrams/drawing40.xml" ContentType="application/vnd.ms-office.drawingml.diagramDrawing+xml"/>
  <Override PartName="/ppt/diagrams/drawing41.xml" ContentType="application/vnd.ms-office.drawingml.diagramDrawing+xml"/>
  <Override PartName="/ppt/diagrams/drawing42.xml" ContentType="application/vnd.ms-office.drawingml.diagramDrawing+xml"/>
  <Override PartName="/ppt/diagrams/drawing43.xml" ContentType="application/vnd.ms-office.drawingml.diagramDrawing+xml"/>
  <Override PartName="/ppt/diagrams/drawing44.xml" ContentType="application/vnd.ms-office.drawingml.diagramDrawing+xml"/>
  <Override PartName="/ppt/diagrams/drawing45.xml" ContentType="application/vnd.ms-office.drawingml.diagramDrawing+xml"/>
  <Override PartName="/ppt/diagrams/drawing46.xml" ContentType="application/vnd.ms-office.drawingml.diagramDrawing+xml"/>
  <Override PartName="/ppt/diagrams/drawing47.xml" ContentType="application/vnd.ms-office.drawingml.diagramDrawing+xml"/>
  <Override PartName="/ppt/diagrams/drawing48.xml" ContentType="application/vnd.ms-office.drawingml.diagramDrawing+xml"/>
  <Override PartName="/ppt/diagrams/drawing49.xml" ContentType="application/vnd.ms-office.drawingml.diagramDrawing+xml"/>
  <Override PartName="/ppt/diagrams/drawing5.xml" ContentType="application/vnd.ms-office.drawingml.diagramDrawing+xml"/>
  <Override PartName="/ppt/diagrams/drawing50.xml" ContentType="application/vnd.ms-office.drawingml.diagramDrawing+xml"/>
  <Override PartName="/ppt/diagrams/drawing51.xml" ContentType="application/vnd.ms-office.drawingml.diagramDrawing+xml"/>
  <Override PartName="/ppt/diagrams/drawing52.xml" ContentType="application/vnd.ms-office.drawingml.diagramDrawing+xml"/>
  <Override PartName="/ppt/diagrams/drawing53.xml" ContentType="application/vnd.ms-office.drawingml.diagramDrawing+xml"/>
  <Override PartName="/ppt/diagrams/drawing54.xml" ContentType="application/vnd.ms-office.drawingml.diagramDrawing+xml"/>
  <Override PartName="/ppt/diagrams/drawing55.xml" ContentType="application/vnd.ms-office.drawingml.diagramDrawing+xml"/>
  <Override PartName="/ppt/diagrams/drawing56.xml" ContentType="application/vnd.ms-office.drawingml.diagramDrawing+xml"/>
  <Override PartName="/ppt/diagrams/drawing57.xml" ContentType="application/vnd.ms-office.drawingml.diagramDrawing+xml"/>
  <Override PartName="/ppt/diagrams/drawing58.xml" ContentType="application/vnd.ms-office.drawingml.diagramDrawing+xml"/>
  <Override PartName="/ppt/diagrams/drawing59.xml" ContentType="application/vnd.ms-office.drawingml.diagramDrawing+xml"/>
  <Override PartName="/ppt/diagrams/drawing6.xml" ContentType="application/vnd.ms-office.drawingml.diagramDrawing+xml"/>
  <Override PartName="/ppt/diagrams/drawing60.xml" ContentType="application/vnd.ms-office.drawingml.diagramDrawing+xml"/>
  <Override PartName="/ppt/diagrams/drawing61.xml" ContentType="application/vnd.ms-office.drawingml.diagramDrawing+xml"/>
  <Override PartName="/ppt/diagrams/drawing62.xml" ContentType="application/vnd.ms-office.drawingml.diagramDrawing+xml"/>
  <Override PartName="/ppt/diagrams/drawing63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30.xml" ContentType="application/vnd.openxmlformats-officedocument.drawingml.diagramLayout+xml"/>
  <Override PartName="/ppt/diagrams/layout31.xml" ContentType="application/vnd.openxmlformats-officedocument.drawingml.diagramLayout+xml"/>
  <Override PartName="/ppt/diagrams/layout32.xml" ContentType="application/vnd.openxmlformats-officedocument.drawingml.diagramLayout+xml"/>
  <Override PartName="/ppt/diagrams/layout33.xml" ContentType="application/vnd.openxmlformats-officedocument.drawingml.diagramLayout+xml"/>
  <Override PartName="/ppt/diagrams/layout34.xml" ContentType="application/vnd.openxmlformats-officedocument.drawingml.diagramLayout+xml"/>
  <Override PartName="/ppt/diagrams/layout35.xml" ContentType="application/vnd.openxmlformats-officedocument.drawingml.diagramLayout+xml"/>
  <Override PartName="/ppt/diagrams/layout36.xml" ContentType="application/vnd.openxmlformats-officedocument.drawingml.diagramLayout+xml"/>
  <Override PartName="/ppt/diagrams/layout37.xml" ContentType="application/vnd.openxmlformats-officedocument.drawingml.diagramLayout+xml"/>
  <Override PartName="/ppt/diagrams/layout38.xml" ContentType="application/vnd.openxmlformats-officedocument.drawingml.diagramLayout+xml"/>
  <Override PartName="/ppt/diagrams/layout39.xml" ContentType="application/vnd.openxmlformats-officedocument.drawingml.diagramLayout+xml"/>
  <Override PartName="/ppt/diagrams/layout4.xml" ContentType="application/vnd.openxmlformats-officedocument.drawingml.diagramLayout+xml"/>
  <Override PartName="/ppt/diagrams/layout40.xml" ContentType="application/vnd.openxmlformats-officedocument.drawingml.diagramLayout+xml"/>
  <Override PartName="/ppt/diagrams/layout41.xml" ContentType="application/vnd.openxmlformats-officedocument.drawingml.diagramLayout+xml"/>
  <Override PartName="/ppt/diagrams/layout42.xml" ContentType="application/vnd.openxmlformats-officedocument.drawingml.diagramLayout+xml"/>
  <Override PartName="/ppt/diagrams/layout43.xml" ContentType="application/vnd.openxmlformats-officedocument.drawingml.diagramLayout+xml"/>
  <Override PartName="/ppt/diagrams/layout44.xml" ContentType="application/vnd.openxmlformats-officedocument.drawingml.diagramLayout+xml"/>
  <Override PartName="/ppt/diagrams/layout45.xml" ContentType="application/vnd.openxmlformats-officedocument.drawingml.diagramLayout+xml"/>
  <Override PartName="/ppt/diagrams/layout46.xml" ContentType="application/vnd.openxmlformats-officedocument.drawingml.diagramLayout+xml"/>
  <Override PartName="/ppt/diagrams/layout47.xml" ContentType="application/vnd.openxmlformats-officedocument.drawingml.diagramLayout+xml"/>
  <Override PartName="/ppt/diagrams/layout48.xml" ContentType="application/vnd.openxmlformats-officedocument.drawingml.diagramLayout+xml"/>
  <Override PartName="/ppt/diagrams/layout49.xml" ContentType="application/vnd.openxmlformats-officedocument.drawingml.diagramLayout+xml"/>
  <Override PartName="/ppt/diagrams/layout5.xml" ContentType="application/vnd.openxmlformats-officedocument.drawingml.diagramLayout+xml"/>
  <Override PartName="/ppt/diagrams/layout50.xml" ContentType="application/vnd.openxmlformats-officedocument.drawingml.diagramLayout+xml"/>
  <Override PartName="/ppt/diagrams/layout51.xml" ContentType="application/vnd.openxmlformats-officedocument.drawingml.diagramLayout+xml"/>
  <Override PartName="/ppt/diagrams/layout52.xml" ContentType="application/vnd.openxmlformats-officedocument.drawingml.diagramLayout+xml"/>
  <Override PartName="/ppt/diagrams/layout53.xml" ContentType="application/vnd.openxmlformats-officedocument.drawingml.diagramLayout+xml"/>
  <Override PartName="/ppt/diagrams/layout54.xml" ContentType="application/vnd.openxmlformats-officedocument.drawingml.diagramLayout+xml"/>
  <Override PartName="/ppt/diagrams/layout55.xml" ContentType="application/vnd.openxmlformats-officedocument.drawingml.diagramLayout+xml"/>
  <Override PartName="/ppt/diagrams/layout56.xml" ContentType="application/vnd.openxmlformats-officedocument.drawingml.diagramLayout+xml"/>
  <Override PartName="/ppt/diagrams/layout57.xml" ContentType="application/vnd.openxmlformats-officedocument.drawingml.diagramLayout+xml"/>
  <Override PartName="/ppt/diagrams/layout58.xml" ContentType="application/vnd.openxmlformats-officedocument.drawingml.diagramLayout+xml"/>
  <Override PartName="/ppt/diagrams/layout59.xml" ContentType="application/vnd.openxmlformats-officedocument.drawingml.diagramLayout+xml"/>
  <Override PartName="/ppt/diagrams/layout6.xml" ContentType="application/vnd.openxmlformats-officedocument.drawingml.diagramLayout+xml"/>
  <Override PartName="/ppt/diagrams/layout60.xml" ContentType="application/vnd.openxmlformats-officedocument.drawingml.diagramLayout+xml"/>
  <Override PartName="/ppt/diagrams/layout61.xml" ContentType="application/vnd.openxmlformats-officedocument.drawingml.diagramLayout+xml"/>
  <Override PartName="/ppt/diagrams/layout62.xml" ContentType="application/vnd.openxmlformats-officedocument.drawingml.diagramLayout+xml"/>
  <Override PartName="/ppt/diagrams/layout63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30.xml" ContentType="application/vnd.openxmlformats-officedocument.drawingml.diagramStyle+xml"/>
  <Override PartName="/ppt/diagrams/quickStyle31.xml" ContentType="application/vnd.openxmlformats-officedocument.drawingml.diagramStyle+xml"/>
  <Override PartName="/ppt/diagrams/quickStyle32.xml" ContentType="application/vnd.openxmlformats-officedocument.drawingml.diagramStyle+xml"/>
  <Override PartName="/ppt/diagrams/quickStyle33.xml" ContentType="application/vnd.openxmlformats-officedocument.drawingml.diagramStyle+xml"/>
  <Override PartName="/ppt/diagrams/quickStyle34.xml" ContentType="application/vnd.openxmlformats-officedocument.drawingml.diagramStyle+xml"/>
  <Override PartName="/ppt/diagrams/quickStyle35.xml" ContentType="application/vnd.openxmlformats-officedocument.drawingml.diagramStyle+xml"/>
  <Override PartName="/ppt/diagrams/quickStyle36.xml" ContentType="application/vnd.openxmlformats-officedocument.drawingml.diagramStyle+xml"/>
  <Override PartName="/ppt/diagrams/quickStyle37.xml" ContentType="application/vnd.openxmlformats-officedocument.drawingml.diagramStyle+xml"/>
  <Override PartName="/ppt/diagrams/quickStyle38.xml" ContentType="application/vnd.openxmlformats-officedocument.drawingml.diagramStyle+xml"/>
  <Override PartName="/ppt/diagrams/quickStyle39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40.xml" ContentType="application/vnd.openxmlformats-officedocument.drawingml.diagramStyle+xml"/>
  <Override PartName="/ppt/diagrams/quickStyle41.xml" ContentType="application/vnd.openxmlformats-officedocument.drawingml.diagramStyle+xml"/>
  <Override PartName="/ppt/diagrams/quickStyle42.xml" ContentType="application/vnd.openxmlformats-officedocument.drawingml.diagramStyle+xml"/>
  <Override PartName="/ppt/diagrams/quickStyle43.xml" ContentType="application/vnd.openxmlformats-officedocument.drawingml.diagramStyle+xml"/>
  <Override PartName="/ppt/diagrams/quickStyle44.xml" ContentType="application/vnd.openxmlformats-officedocument.drawingml.diagramStyle+xml"/>
  <Override PartName="/ppt/diagrams/quickStyle45.xml" ContentType="application/vnd.openxmlformats-officedocument.drawingml.diagramStyle+xml"/>
  <Override PartName="/ppt/diagrams/quickStyle46.xml" ContentType="application/vnd.openxmlformats-officedocument.drawingml.diagramStyle+xml"/>
  <Override PartName="/ppt/diagrams/quickStyle47.xml" ContentType="application/vnd.openxmlformats-officedocument.drawingml.diagramStyle+xml"/>
  <Override PartName="/ppt/diagrams/quickStyle48.xml" ContentType="application/vnd.openxmlformats-officedocument.drawingml.diagramStyle+xml"/>
  <Override PartName="/ppt/diagrams/quickStyle49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50.xml" ContentType="application/vnd.openxmlformats-officedocument.drawingml.diagramStyle+xml"/>
  <Override PartName="/ppt/diagrams/quickStyle51.xml" ContentType="application/vnd.openxmlformats-officedocument.drawingml.diagramStyle+xml"/>
  <Override PartName="/ppt/diagrams/quickStyle52.xml" ContentType="application/vnd.openxmlformats-officedocument.drawingml.diagramStyle+xml"/>
  <Override PartName="/ppt/diagrams/quickStyle53.xml" ContentType="application/vnd.openxmlformats-officedocument.drawingml.diagramStyle+xml"/>
  <Override PartName="/ppt/diagrams/quickStyle54.xml" ContentType="application/vnd.openxmlformats-officedocument.drawingml.diagramStyle+xml"/>
  <Override PartName="/ppt/diagrams/quickStyle55.xml" ContentType="application/vnd.openxmlformats-officedocument.drawingml.diagramStyle+xml"/>
  <Override PartName="/ppt/diagrams/quickStyle56.xml" ContentType="application/vnd.openxmlformats-officedocument.drawingml.diagramStyle+xml"/>
  <Override PartName="/ppt/diagrams/quickStyle57.xml" ContentType="application/vnd.openxmlformats-officedocument.drawingml.diagramStyle+xml"/>
  <Override PartName="/ppt/diagrams/quickStyle58.xml" ContentType="application/vnd.openxmlformats-officedocument.drawingml.diagramStyle+xml"/>
  <Override PartName="/ppt/diagrams/quickStyle59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60.xml" ContentType="application/vnd.openxmlformats-officedocument.drawingml.diagramStyle+xml"/>
  <Override PartName="/ppt/diagrams/quickStyle61.xml" ContentType="application/vnd.openxmlformats-officedocument.drawingml.diagramStyle+xml"/>
  <Override PartName="/ppt/diagrams/quickStyle62.xml" ContentType="application/vnd.openxmlformats-officedocument.drawingml.diagramStyle+xml"/>
  <Override PartName="/ppt/diagrams/quickStyle63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8" r:id="rId5"/>
    <p:sldId id="279" r:id="rId6"/>
    <p:sldId id="288" r:id="rId7"/>
    <p:sldId id="280" r:id="rId8"/>
    <p:sldId id="281" r:id="rId9"/>
    <p:sldId id="282" r:id="rId10"/>
    <p:sldId id="283" r:id="rId11"/>
    <p:sldId id="284" r:id="rId12"/>
    <p:sldId id="285" r:id="rId13"/>
    <p:sldId id="319" r:id="rId14"/>
    <p:sldId id="316" r:id="rId15"/>
    <p:sldId id="317" r:id="rId16"/>
    <p:sldId id="320" r:id="rId17"/>
    <p:sldId id="321" r:id="rId18"/>
    <p:sldId id="318" r:id="rId19"/>
    <p:sldId id="346" r:id="rId20"/>
    <p:sldId id="347" r:id="rId21"/>
    <p:sldId id="348" r:id="rId22"/>
    <p:sldId id="349" r:id="rId23"/>
    <p:sldId id="286" r:id="rId24"/>
    <p:sldId id="371" r:id="rId25"/>
    <p:sldId id="392" r:id="rId26"/>
    <p:sldId id="394" r:id="rId27"/>
    <p:sldId id="393" r:id="rId28"/>
    <p:sldId id="372" r:id="rId29"/>
    <p:sldId id="373" r:id="rId30"/>
    <p:sldId id="395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396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287" r:id="rId66"/>
    <p:sldId id="257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270" r:id="rId80"/>
    <p:sldId id="271" r:id="rId81"/>
    <p:sldId id="272" r:id="rId82"/>
    <p:sldId id="273" r:id="rId83"/>
    <p:sldId id="274" r:id="rId84"/>
    <p:sldId id="275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is Database?</a:t>
          </a:r>
          <a:r>
            <a:rPr lang="en-US"/>
            <a:t/>
          </a:r>
          <a:endParaRPr lang="en-US"/>
        </a:p>
      </dgm:t>
    </dgm:pt>
    <dgm:pt modelId="{3A37C892-50B7-47F1-86AA-3FDF5EB4EE9B}" cxnId="{92CE3CE3-F429-43F1-A91D-AC528E2A2FDD}" type="parTrans">
      <dgm:prSet/>
      <dgm:spPr/>
      <dgm:t>
        <a:bodyPr/>
        <a:p>
          <a:endParaRPr lang="en-US"/>
        </a:p>
      </dgm:t>
    </dgm:pt>
    <dgm:pt modelId="{63B1AD43-9D20-4050-A552-EF02B5A2392B}" cxnId="{92CE3CE3-F429-43F1-A91D-AC528E2A2FDD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92CE3CE3-F429-43F1-A91D-AC528E2A2FDD}" srcId="{98CED798-24A6-4160-A4DF-B0E5BB8236C2}" destId="{91F5AF42-2E8E-47F5-BC8E-D4C7FA9FA290}" srcOrd="0" destOrd="0" parTransId="{3A37C892-50B7-47F1-86AA-3FDF5EB4EE9B}" sibTransId="{63B1AD43-9D20-4050-A552-EF02B5A2392B}"/>
    <dgm:cxn modelId="{ECC9053E-5041-4A4A-BDB4-ED26A3E06C7E}" type="presOf" srcId="{98CED798-24A6-4160-A4DF-B0E5BB8236C2}" destId="{906887FB-01DE-46E1-9312-97F8DF38EE6D}" srcOrd="0" destOrd="0" presId="urn:microsoft.com/office/officeart/2005/8/layout/default"/>
    <dgm:cxn modelId="{FF131841-8CFE-4A99-8799-8B0463EE01B9}" type="presParOf" srcId="{906887FB-01DE-46E1-9312-97F8DF38EE6D}" destId="{8EA24BC0-0B8D-42E9-A25F-7CA5AD90CCA1}" srcOrd="0" destOrd="0" presId="urn:microsoft.com/office/officeart/2005/8/layout/default"/>
    <dgm:cxn modelId="{8FBA306B-FB0A-4109-99A1-0089B835BB3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DATABASE</a:t>
          </a:r>
          <a:endParaRPr lang="en-IN" altLang="en-US"/>
        </a:p>
      </dgm:t>
    </dgm:pt>
    <dgm:pt modelId="{3A37C892-50B7-47F1-86AA-3FDF5EB4EE9B}" cxnId="{0C6534EC-AC5A-40C4-8000-B63FD536B061}" type="parTrans">
      <dgm:prSet/>
      <dgm:spPr/>
      <dgm:t>
        <a:bodyPr/>
        <a:p>
          <a:endParaRPr lang="en-US"/>
        </a:p>
      </dgm:t>
    </dgm:pt>
    <dgm:pt modelId="{63B1AD43-9D20-4050-A552-EF02B5A2392B}" cxnId="{0C6534EC-AC5A-40C4-8000-B63FD536B061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0C6534EC-AC5A-40C4-8000-B63FD536B061}" srcId="{98CED798-24A6-4160-A4DF-B0E5BB8236C2}" destId="{91F5AF42-2E8E-47F5-BC8E-D4C7FA9FA290}" srcOrd="0" destOrd="0" parTransId="{3A37C892-50B7-47F1-86AA-3FDF5EB4EE9B}" sibTransId="{63B1AD43-9D20-4050-A552-EF02B5A2392B}"/>
    <dgm:cxn modelId="{77A2DBAB-86F6-45C8-BFD1-B6FD0462A286}" type="presOf" srcId="{98CED798-24A6-4160-A4DF-B0E5BB8236C2}" destId="{906887FB-01DE-46E1-9312-97F8DF38EE6D}" srcOrd="0" destOrd="0" presId="urn:microsoft.com/office/officeart/2005/8/layout/default"/>
    <dgm:cxn modelId="{5982F1EB-CED7-4F3D-9891-4F62E732B84C}" type="presParOf" srcId="{906887FB-01DE-46E1-9312-97F8DF38EE6D}" destId="{8EA24BC0-0B8D-42E9-A25F-7CA5AD90CCA1}" srcOrd="0" destOrd="0" presId="urn:microsoft.com/office/officeart/2005/8/layout/default"/>
    <dgm:cxn modelId="{5661E9D5-E163-40BB-B2D6-432CDD7AA9E3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TABLE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577C5049-953E-4F29-9ADC-7E4C020EA466}" type="parTrans">
      <dgm:prSet/>
      <dgm:spPr/>
      <dgm:t>
        <a:bodyPr/>
        <a:p>
          <a:endParaRPr lang="en-US"/>
        </a:p>
      </dgm:t>
    </dgm:pt>
    <dgm:pt modelId="{63B1AD43-9D20-4050-A552-EF02B5A2392B}" cxnId="{577C5049-953E-4F29-9ADC-7E4C020EA46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577C5049-953E-4F29-9ADC-7E4C020EA466}" srcId="{98CED798-24A6-4160-A4DF-B0E5BB8236C2}" destId="{91F5AF42-2E8E-47F5-BC8E-D4C7FA9FA290}" srcOrd="0" destOrd="0" parTransId="{3A37C892-50B7-47F1-86AA-3FDF5EB4EE9B}" sibTransId="{63B1AD43-9D20-4050-A552-EF02B5A2392B}"/>
    <dgm:cxn modelId="{5F529E62-639F-4B17-923A-8EDF08B547D3}" type="presOf" srcId="{98CED798-24A6-4160-A4DF-B0E5BB8236C2}" destId="{906887FB-01DE-46E1-9312-97F8DF38EE6D}" srcOrd="0" destOrd="0" presId="urn:microsoft.com/office/officeart/2005/8/layout/default"/>
    <dgm:cxn modelId="{744B2031-2373-417E-99B1-8FD1E1939963}" type="presParOf" srcId="{906887FB-01DE-46E1-9312-97F8DF38EE6D}" destId="{8EA24BC0-0B8D-42E9-A25F-7CA5AD90CCA1}" srcOrd="0" destOrd="0" presId="urn:microsoft.com/office/officeart/2005/8/layout/default"/>
    <dgm:cxn modelId="{587353BA-65A8-4C5A-80BC-6324B42DAC2C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TABLE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AD8233EF-E07A-4DB9-A256-D316F5D396E0}" type="parTrans">
      <dgm:prSet/>
      <dgm:spPr/>
      <dgm:t>
        <a:bodyPr/>
        <a:p>
          <a:endParaRPr lang="en-US"/>
        </a:p>
      </dgm:t>
    </dgm:pt>
    <dgm:pt modelId="{63B1AD43-9D20-4050-A552-EF02B5A2392B}" cxnId="{AD8233EF-E07A-4DB9-A256-D316F5D396E0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AD8233EF-E07A-4DB9-A256-D316F5D396E0}" srcId="{98CED798-24A6-4160-A4DF-B0E5BB8236C2}" destId="{91F5AF42-2E8E-47F5-BC8E-D4C7FA9FA290}" srcOrd="0" destOrd="0" parTransId="{3A37C892-50B7-47F1-86AA-3FDF5EB4EE9B}" sibTransId="{63B1AD43-9D20-4050-A552-EF02B5A2392B}"/>
    <dgm:cxn modelId="{5BCE4697-B943-4AFC-9327-CB160C6F98CA}" type="presOf" srcId="{98CED798-24A6-4160-A4DF-B0E5BB8236C2}" destId="{906887FB-01DE-46E1-9312-97F8DF38EE6D}" srcOrd="0" destOrd="0" presId="urn:microsoft.com/office/officeart/2005/8/layout/default"/>
    <dgm:cxn modelId="{259F1255-5A80-44FC-BF33-E95B49B8867B}" type="presParOf" srcId="{906887FB-01DE-46E1-9312-97F8DF38EE6D}" destId="{8EA24BC0-0B8D-42E9-A25F-7CA5AD90CCA1}" srcOrd="0" destOrd="0" presId="urn:microsoft.com/office/officeart/2005/8/layout/default"/>
    <dgm:cxn modelId="{5EDBB38C-FFF2-4EAB-8BE3-C4830C01AF5C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INSERT VALUES INTO TABLE</a:t>
          </a:r>
          <a:r>
            <a:rPr lang="en-US"/>
            <a:t/>
          </a:r>
          <a:endParaRPr lang="en-US"/>
        </a:p>
      </dgm:t>
    </dgm:pt>
    <dgm:pt modelId="{3A37C892-50B7-47F1-86AA-3FDF5EB4EE9B}" cxnId="{D106BA82-4C72-49EE-AF49-B85D33819644}" type="parTrans">
      <dgm:prSet/>
      <dgm:spPr/>
      <dgm:t>
        <a:bodyPr/>
        <a:p>
          <a:endParaRPr lang="en-US"/>
        </a:p>
      </dgm:t>
    </dgm:pt>
    <dgm:pt modelId="{63B1AD43-9D20-4050-A552-EF02B5A2392B}" cxnId="{D106BA82-4C72-49EE-AF49-B85D33819644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D106BA82-4C72-49EE-AF49-B85D33819644}" srcId="{98CED798-24A6-4160-A4DF-B0E5BB8236C2}" destId="{91F5AF42-2E8E-47F5-BC8E-D4C7FA9FA290}" srcOrd="0" destOrd="0" parTransId="{3A37C892-50B7-47F1-86AA-3FDF5EB4EE9B}" sibTransId="{63B1AD43-9D20-4050-A552-EF02B5A2392B}"/>
    <dgm:cxn modelId="{CA55423B-0019-47CF-8391-B747BBE7AFCB}" type="presOf" srcId="{98CED798-24A6-4160-A4DF-B0E5BB8236C2}" destId="{906887FB-01DE-46E1-9312-97F8DF38EE6D}" srcOrd="0" destOrd="0" presId="urn:microsoft.com/office/officeart/2005/8/layout/default"/>
    <dgm:cxn modelId="{A4D792C8-3A6A-4E38-8B29-666FA1EAE889}" type="presParOf" srcId="{906887FB-01DE-46E1-9312-97F8DF38EE6D}" destId="{8EA24BC0-0B8D-42E9-A25F-7CA5AD90CCA1}" srcOrd="0" destOrd="0" presId="urn:microsoft.com/office/officeart/2005/8/layout/default"/>
    <dgm:cxn modelId="{0E3992CA-0800-430B-BA31-5993A72056D5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MUTLIPLE RECORD INSERTION</a:t>
          </a:r>
          <a:r>
            <a:rPr lang="en-US"/>
            <a:t/>
          </a:r>
          <a:endParaRPr lang="en-US"/>
        </a:p>
      </dgm:t>
    </dgm:pt>
    <dgm:pt modelId="{3A37C892-50B7-47F1-86AA-3FDF5EB4EE9B}" cxnId="{6E2F1ACA-9790-4D3F-AE07-13F472BFC84D}" type="parTrans">
      <dgm:prSet/>
      <dgm:spPr/>
      <dgm:t>
        <a:bodyPr/>
        <a:p>
          <a:endParaRPr lang="en-US"/>
        </a:p>
      </dgm:t>
    </dgm:pt>
    <dgm:pt modelId="{63B1AD43-9D20-4050-A552-EF02B5A2392B}" cxnId="{6E2F1ACA-9790-4D3F-AE07-13F472BFC84D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6E2F1ACA-9790-4D3F-AE07-13F472BFC84D}" srcId="{98CED798-24A6-4160-A4DF-B0E5BB8236C2}" destId="{91F5AF42-2E8E-47F5-BC8E-D4C7FA9FA290}" srcOrd="0" destOrd="0" parTransId="{3A37C892-50B7-47F1-86AA-3FDF5EB4EE9B}" sibTransId="{63B1AD43-9D20-4050-A552-EF02B5A2392B}"/>
    <dgm:cxn modelId="{2036F5DC-7747-4D2C-A34C-43BC63926E8A}" type="presOf" srcId="{98CED798-24A6-4160-A4DF-B0E5BB8236C2}" destId="{906887FB-01DE-46E1-9312-97F8DF38EE6D}" srcOrd="0" destOrd="0" presId="urn:microsoft.com/office/officeart/2005/8/layout/default"/>
    <dgm:cxn modelId="{44610AE6-E3A0-480E-B06F-6A57556197F1}" type="presParOf" srcId="{906887FB-01DE-46E1-9312-97F8DF38EE6D}" destId="{8EA24BC0-0B8D-42E9-A25F-7CA5AD90CCA1}" srcOrd="0" destOrd="0" presId="urn:microsoft.com/office/officeart/2005/8/layout/default"/>
    <dgm:cxn modelId="{E5DF7B48-ED10-4BDD-90F5-E5965EB2DF79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ALL RECORDS</a:t>
          </a:r>
          <a:r>
            <a:rPr lang="en-US"/>
            <a:t/>
          </a:r>
          <a:endParaRPr lang="en-US"/>
        </a:p>
      </dgm:t>
    </dgm:pt>
    <dgm:pt modelId="{3A37C892-50B7-47F1-86AA-3FDF5EB4EE9B}" cxnId="{67B581B2-6907-428B-B4B5-8E9A9765DE1F}" type="parTrans">
      <dgm:prSet/>
      <dgm:spPr/>
      <dgm:t>
        <a:bodyPr/>
        <a:p>
          <a:endParaRPr lang="en-US"/>
        </a:p>
      </dgm:t>
    </dgm:pt>
    <dgm:pt modelId="{63B1AD43-9D20-4050-A552-EF02B5A2392B}" cxnId="{67B581B2-6907-428B-B4B5-8E9A9765DE1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67B581B2-6907-428B-B4B5-8E9A9765DE1F}" srcId="{98CED798-24A6-4160-A4DF-B0E5BB8236C2}" destId="{91F5AF42-2E8E-47F5-BC8E-D4C7FA9FA290}" srcOrd="0" destOrd="0" parTransId="{3A37C892-50B7-47F1-86AA-3FDF5EB4EE9B}" sibTransId="{63B1AD43-9D20-4050-A552-EF02B5A2392B}"/>
    <dgm:cxn modelId="{8FB37B0C-F186-4823-8863-D7E2C30B9C85}" type="presOf" srcId="{98CED798-24A6-4160-A4DF-B0E5BB8236C2}" destId="{906887FB-01DE-46E1-9312-97F8DF38EE6D}" srcOrd="0" destOrd="0" presId="urn:microsoft.com/office/officeart/2005/8/layout/default"/>
    <dgm:cxn modelId="{F420D4FE-EF36-448D-AA11-45A4E268012D}" type="presParOf" srcId="{906887FB-01DE-46E1-9312-97F8DF38EE6D}" destId="{8EA24BC0-0B8D-42E9-A25F-7CA5AD90CCA1}" srcOrd="0" destOrd="0" presId="urn:microsoft.com/office/officeart/2005/8/layout/default"/>
    <dgm:cxn modelId="{E4B37ED0-F626-4D73-8765-6C3C56F4F40D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SPECIFIC COLUMN RECORDS</a:t>
          </a:r>
          <a:endParaRPr lang="en-US"/>
        </a:p>
      </dgm:t>
    </dgm:pt>
    <dgm:pt modelId="{3A37C892-50B7-47F1-86AA-3FDF5EB4EE9B}" cxnId="{3E487345-539A-4D4A-8751-16325467C517}" type="parTrans">
      <dgm:prSet/>
      <dgm:spPr/>
      <dgm:t>
        <a:bodyPr/>
        <a:p>
          <a:endParaRPr lang="en-US"/>
        </a:p>
      </dgm:t>
    </dgm:pt>
    <dgm:pt modelId="{63B1AD43-9D20-4050-A552-EF02B5A2392B}" cxnId="{3E487345-539A-4D4A-8751-16325467C517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3E487345-539A-4D4A-8751-16325467C517}" srcId="{98CED798-24A6-4160-A4DF-B0E5BB8236C2}" destId="{91F5AF42-2E8E-47F5-BC8E-D4C7FA9FA290}" srcOrd="0" destOrd="0" parTransId="{3A37C892-50B7-47F1-86AA-3FDF5EB4EE9B}" sibTransId="{63B1AD43-9D20-4050-A552-EF02B5A2392B}"/>
    <dgm:cxn modelId="{85901823-79EB-4325-B907-357F4E6AA399}" type="presOf" srcId="{98CED798-24A6-4160-A4DF-B0E5BB8236C2}" destId="{906887FB-01DE-46E1-9312-97F8DF38EE6D}" srcOrd="0" destOrd="0" presId="urn:microsoft.com/office/officeart/2005/8/layout/default"/>
    <dgm:cxn modelId="{73DB0950-25A5-4F17-BB1D-B72D6C6420CA}" type="presParOf" srcId="{906887FB-01DE-46E1-9312-97F8DF38EE6D}" destId="{8EA24BC0-0B8D-42E9-A25F-7CA5AD90CCA1}" srcOrd="0" destOrd="0" presId="urn:microsoft.com/office/officeart/2005/8/layout/default"/>
    <dgm:cxn modelId="{D04BE0AC-6E04-4537-AC40-7CF527AB96F9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ALL RECORDS USING *</a:t>
          </a:r>
          <a:endParaRPr lang="en-US"/>
        </a:p>
      </dgm:t>
    </dgm:pt>
    <dgm:pt modelId="{3A37C892-50B7-47F1-86AA-3FDF5EB4EE9B}" cxnId="{DFEAA897-EA69-439A-AD01-00E8473FC41A}" type="parTrans">
      <dgm:prSet/>
      <dgm:spPr/>
      <dgm:t>
        <a:bodyPr/>
        <a:p>
          <a:endParaRPr lang="en-US"/>
        </a:p>
      </dgm:t>
    </dgm:pt>
    <dgm:pt modelId="{63B1AD43-9D20-4050-A552-EF02B5A2392B}" cxnId="{DFEAA897-EA69-439A-AD01-00E8473FC41A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DFEAA897-EA69-439A-AD01-00E8473FC41A}" srcId="{98CED798-24A6-4160-A4DF-B0E5BB8236C2}" destId="{91F5AF42-2E8E-47F5-BC8E-D4C7FA9FA290}" srcOrd="0" destOrd="0" parTransId="{3A37C892-50B7-47F1-86AA-3FDF5EB4EE9B}" sibTransId="{63B1AD43-9D20-4050-A552-EF02B5A2392B}"/>
    <dgm:cxn modelId="{9F201612-390F-422B-8EA3-72A1190846C2}" type="presOf" srcId="{98CED798-24A6-4160-A4DF-B0E5BB8236C2}" destId="{906887FB-01DE-46E1-9312-97F8DF38EE6D}" srcOrd="0" destOrd="0" presId="urn:microsoft.com/office/officeart/2005/8/layout/default"/>
    <dgm:cxn modelId="{29B865E7-227D-471E-830B-4A27772C8AA3}" type="presParOf" srcId="{906887FB-01DE-46E1-9312-97F8DF38EE6D}" destId="{8EA24BC0-0B8D-42E9-A25F-7CA5AD90CCA1}" srcOrd="0" destOrd="0" presId="urn:microsoft.com/office/officeart/2005/8/layout/default"/>
    <dgm:cxn modelId="{A1CD102E-4FAB-4FBA-8D36-AA9D0242753B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ADD COLUMN TO EXISTING TABLE</a:t>
          </a:r>
          <a:r>
            <a:rPr lang="en-US"/>
            <a:t/>
          </a:r>
          <a:endParaRPr lang="en-US"/>
        </a:p>
      </dgm:t>
    </dgm:pt>
    <dgm:pt modelId="{3A37C892-50B7-47F1-86AA-3FDF5EB4EE9B}" cxnId="{498D4D78-B938-445D-8C32-F1787D873C3B}" type="parTrans">
      <dgm:prSet/>
      <dgm:spPr/>
      <dgm:t>
        <a:bodyPr/>
        <a:p>
          <a:endParaRPr lang="en-US"/>
        </a:p>
      </dgm:t>
    </dgm:pt>
    <dgm:pt modelId="{63B1AD43-9D20-4050-A552-EF02B5A2392B}" cxnId="{498D4D78-B938-445D-8C32-F1787D873C3B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498D4D78-B938-445D-8C32-F1787D873C3B}" srcId="{98CED798-24A6-4160-A4DF-B0E5BB8236C2}" destId="{91F5AF42-2E8E-47F5-BC8E-D4C7FA9FA290}" srcOrd="0" destOrd="0" parTransId="{3A37C892-50B7-47F1-86AA-3FDF5EB4EE9B}" sibTransId="{63B1AD43-9D20-4050-A552-EF02B5A2392B}"/>
    <dgm:cxn modelId="{7A46ACEA-3285-4A5B-8E39-AE88409F5465}" type="presOf" srcId="{98CED798-24A6-4160-A4DF-B0E5BB8236C2}" destId="{906887FB-01DE-46E1-9312-97F8DF38EE6D}" srcOrd="0" destOrd="0" presId="urn:microsoft.com/office/officeart/2005/8/layout/default"/>
    <dgm:cxn modelId="{CDDB72F1-CE8A-487B-BC92-FEC8558EF8DA}" type="presParOf" srcId="{906887FB-01DE-46E1-9312-97F8DF38EE6D}" destId="{8EA24BC0-0B8D-42E9-A25F-7CA5AD90CCA1}" srcOrd="0" destOrd="0" presId="urn:microsoft.com/office/officeart/2005/8/layout/default"/>
    <dgm:cxn modelId="{2489A652-2341-4077-8D06-C9FE618EB24E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MODIFY COLUMN</a:t>
          </a:r>
          <a:r>
            <a:rPr lang="en-US"/>
            <a:t/>
          </a:r>
          <a:endParaRPr lang="en-US"/>
        </a:p>
      </dgm:t>
    </dgm:pt>
    <dgm:pt modelId="{3A37C892-50B7-47F1-86AA-3FDF5EB4EE9B}" cxnId="{F769B4E4-09EC-4C96-AD61-AE592A020409}" type="parTrans">
      <dgm:prSet/>
      <dgm:spPr/>
      <dgm:t>
        <a:bodyPr/>
        <a:p>
          <a:endParaRPr lang="en-US"/>
        </a:p>
      </dgm:t>
    </dgm:pt>
    <dgm:pt modelId="{63B1AD43-9D20-4050-A552-EF02B5A2392B}" cxnId="{F769B4E4-09EC-4C96-AD61-AE592A020409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F769B4E4-09EC-4C96-AD61-AE592A020409}" srcId="{98CED798-24A6-4160-A4DF-B0E5BB8236C2}" destId="{91F5AF42-2E8E-47F5-BC8E-D4C7FA9FA290}" srcOrd="0" destOrd="0" parTransId="{3A37C892-50B7-47F1-86AA-3FDF5EB4EE9B}" sibTransId="{63B1AD43-9D20-4050-A552-EF02B5A2392B}"/>
    <dgm:cxn modelId="{8D0D2DE9-31C3-4169-B076-3D272EBEB9CB}" type="presOf" srcId="{98CED798-24A6-4160-A4DF-B0E5BB8236C2}" destId="{906887FB-01DE-46E1-9312-97F8DF38EE6D}" srcOrd="0" destOrd="0" presId="urn:microsoft.com/office/officeart/2005/8/layout/default"/>
    <dgm:cxn modelId="{2852C2FB-8377-4F83-A7AD-BCD742C78883}" type="presParOf" srcId="{906887FB-01DE-46E1-9312-97F8DF38EE6D}" destId="{8EA24BC0-0B8D-42E9-A25F-7CA5AD90CCA1}" srcOrd="0" destOrd="0" presId="urn:microsoft.com/office/officeart/2005/8/layout/default"/>
    <dgm:cxn modelId="{F86515A3-32D0-4247-A45E-D8AE0C0474A3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Database consists of?</a:t>
          </a:r>
          <a:r>
            <a:rPr lang="en-US"/>
            <a:t/>
          </a:r>
          <a:endParaRPr lang="en-US"/>
        </a:p>
      </dgm:t>
    </dgm:pt>
    <dgm:pt modelId="{3A37C892-50B7-47F1-86AA-3FDF5EB4EE9B}" cxnId="{8FA040B7-A231-433F-94BF-6C14C7AAC503}" type="parTrans">
      <dgm:prSet/>
      <dgm:spPr/>
      <dgm:t>
        <a:bodyPr/>
        <a:p>
          <a:endParaRPr lang="en-US"/>
        </a:p>
      </dgm:t>
    </dgm:pt>
    <dgm:pt modelId="{63B1AD43-9D20-4050-A552-EF02B5A2392B}" cxnId="{8FA040B7-A231-433F-94BF-6C14C7AAC503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8FA040B7-A231-433F-94BF-6C14C7AAC503}" srcId="{98CED798-24A6-4160-A4DF-B0E5BB8236C2}" destId="{91F5AF42-2E8E-47F5-BC8E-D4C7FA9FA290}" srcOrd="0" destOrd="0" parTransId="{3A37C892-50B7-47F1-86AA-3FDF5EB4EE9B}" sibTransId="{63B1AD43-9D20-4050-A552-EF02B5A2392B}"/>
    <dgm:cxn modelId="{34B3E007-B0DF-423B-BCB0-AF712FDBF095}" type="presOf" srcId="{98CED798-24A6-4160-A4DF-B0E5BB8236C2}" destId="{906887FB-01DE-46E1-9312-97F8DF38EE6D}" srcOrd="0" destOrd="0" presId="urn:microsoft.com/office/officeart/2005/8/layout/default"/>
    <dgm:cxn modelId="{5F371637-98B5-42C9-A200-8A9413C28C20}" type="presParOf" srcId="{906887FB-01DE-46E1-9312-97F8DF38EE6D}" destId="{8EA24BC0-0B8D-42E9-A25F-7CA5AD90CCA1}" srcOrd="0" destOrd="0" presId="urn:microsoft.com/office/officeart/2005/8/layout/default"/>
    <dgm:cxn modelId="{CE87D48B-E557-41D2-BEC6-F8D6A00E4E85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DROP COLUMN</a:t>
          </a:r>
          <a:r>
            <a:rPr lang="en-US"/>
            <a:t/>
          </a:r>
          <a:endParaRPr lang="en-US"/>
        </a:p>
      </dgm:t>
    </dgm:pt>
    <dgm:pt modelId="{3A37C892-50B7-47F1-86AA-3FDF5EB4EE9B}" cxnId="{21811A6A-BA02-41E1-BEE5-9D8150F22EAC}" type="parTrans">
      <dgm:prSet/>
      <dgm:spPr/>
      <dgm:t>
        <a:bodyPr/>
        <a:p>
          <a:endParaRPr lang="en-US"/>
        </a:p>
      </dgm:t>
    </dgm:pt>
    <dgm:pt modelId="{63B1AD43-9D20-4050-A552-EF02B5A2392B}" cxnId="{21811A6A-BA02-41E1-BEE5-9D8150F22EAC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21811A6A-BA02-41E1-BEE5-9D8150F22EAC}" srcId="{98CED798-24A6-4160-A4DF-B0E5BB8236C2}" destId="{91F5AF42-2E8E-47F5-BC8E-D4C7FA9FA290}" srcOrd="0" destOrd="0" parTransId="{3A37C892-50B7-47F1-86AA-3FDF5EB4EE9B}" sibTransId="{63B1AD43-9D20-4050-A552-EF02B5A2392B}"/>
    <dgm:cxn modelId="{3E23344C-C712-45B8-AB39-26BBDA607BF9}" type="presOf" srcId="{98CED798-24A6-4160-A4DF-B0E5BB8236C2}" destId="{906887FB-01DE-46E1-9312-97F8DF38EE6D}" srcOrd="0" destOrd="0" presId="urn:microsoft.com/office/officeart/2005/8/layout/default"/>
    <dgm:cxn modelId="{4B067360-16A3-4F35-B41C-C3256F54F9FC}" type="presParOf" srcId="{906887FB-01DE-46E1-9312-97F8DF38EE6D}" destId="{8EA24BC0-0B8D-42E9-A25F-7CA5AD90CCA1}" srcOrd="0" destOrd="0" presId="urn:microsoft.com/office/officeart/2005/8/layout/default"/>
    <dgm:cxn modelId="{8BCF3EEC-002C-4448-8F3A-B1975049CAE9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A</a:t>
          </a:r>
          <a:r>
            <a:rPr lang="en-US">
              <a:sym typeface="+mn-ea"/>
            </a:rPr>
            <a:t>DD VALUES(ROWS) TO COLUMN</a:t>
          </a:r>
          <a:r>
            <a:rPr lang="en-US"/>
            <a:t/>
          </a:r>
          <a:endParaRPr lang="en-US"/>
        </a:p>
      </dgm:t>
    </dgm:pt>
    <dgm:pt modelId="{3A37C892-50B7-47F1-86AA-3FDF5EB4EE9B}" cxnId="{D20CAD5A-593D-42E3-ADBA-6668DE9231EF}" type="parTrans">
      <dgm:prSet/>
      <dgm:spPr/>
      <dgm:t>
        <a:bodyPr/>
        <a:p>
          <a:endParaRPr lang="en-US"/>
        </a:p>
      </dgm:t>
    </dgm:pt>
    <dgm:pt modelId="{63B1AD43-9D20-4050-A552-EF02B5A2392B}" cxnId="{D20CAD5A-593D-42E3-ADBA-6668DE9231E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D20CAD5A-593D-42E3-ADBA-6668DE9231EF}" srcId="{98CED798-24A6-4160-A4DF-B0E5BB8236C2}" destId="{91F5AF42-2E8E-47F5-BC8E-D4C7FA9FA290}" srcOrd="0" destOrd="0" parTransId="{3A37C892-50B7-47F1-86AA-3FDF5EB4EE9B}" sibTransId="{63B1AD43-9D20-4050-A552-EF02B5A2392B}"/>
    <dgm:cxn modelId="{28535CF9-8B47-4CEA-AE00-CB17EB95BBF3}" type="presOf" srcId="{98CED798-24A6-4160-A4DF-B0E5BB8236C2}" destId="{906887FB-01DE-46E1-9312-97F8DF38EE6D}" srcOrd="0" destOrd="0" presId="urn:microsoft.com/office/officeart/2005/8/layout/default"/>
    <dgm:cxn modelId="{B63ABFCA-B68C-4434-9412-ABB67143A64D}" type="presParOf" srcId="{906887FB-01DE-46E1-9312-97F8DF38EE6D}" destId="{8EA24BC0-0B8D-42E9-A25F-7CA5AD90CCA1}" srcOrd="0" destOrd="0" presId="urn:microsoft.com/office/officeart/2005/8/layout/default"/>
    <dgm:cxn modelId="{C76D0B73-7D20-468D-BB9A-AFD37A932394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ADD VALUES(ROWS) TO SPECIFIC COLUMN</a:t>
          </a:r>
          <a:r>
            <a:rPr lang="en-US"/>
            <a:t/>
          </a:r>
          <a:endParaRPr lang="en-US"/>
        </a:p>
      </dgm:t>
    </dgm:pt>
    <dgm:pt modelId="{3A37C892-50B7-47F1-86AA-3FDF5EB4EE9B}" cxnId="{6A2613F5-CE6A-41B4-A5E6-971BBD2DBE95}" type="parTrans">
      <dgm:prSet/>
      <dgm:spPr/>
      <dgm:t>
        <a:bodyPr/>
        <a:p>
          <a:endParaRPr lang="en-US"/>
        </a:p>
      </dgm:t>
    </dgm:pt>
    <dgm:pt modelId="{63B1AD43-9D20-4050-A552-EF02B5A2392B}" cxnId="{6A2613F5-CE6A-41B4-A5E6-971BBD2DBE95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6A2613F5-CE6A-41B4-A5E6-971BBD2DBE95}" srcId="{98CED798-24A6-4160-A4DF-B0E5BB8236C2}" destId="{91F5AF42-2E8E-47F5-BC8E-D4C7FA9FA290}" srcOrd="0" destOrd="0" parTransId="{3A37C892-50B7-47F1-86AA-3FDF5EB4EE9B}" sibTransId="{63B1AD43-9D20-4050-A552-EF02B5A2392B}"/>
    <dgm:cxn modelId="{D0170E61-52AD-40B8-8466-1FC0027D439B}" type="presOf" srcId="{98CED798-24A6-4160-A4DF-B0E5BB8236C2}" destId="{906887FB-01DE-46E1-9312-97F8DF38EE6D}" srcOrd="0" destOrd="0" presId="urn:microsoft.com/office/officeart/2005/8/layout/default"/>
    <dgm:cxn modelId="{1A9A205A-D400-4DB6-8EB7-800BF33497C5}" type="presParOf" srcId="{906887FB-01DE-46E1-9312-97F8DF38EE6D}" destId="{8EA24BC0-0B8D-42E9-A25F-7CA5AD90CCA1}" srcOrd="0" destOrd="0" presId="urn:microsoft.com/office/officeart/2005/8/layout/default"/>
    <dgm:cxn modelId="{5F46AA4B-7044-4021-8F98-1236DD2EC4C0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ERROR ON UPDATE</a:t>
          </a:r>
          <a:endParaRPr lang="en-US"/>
        </a:p>
      </dgm:t>
    </dgm:pt>
    <dgm:pt modelId="{3A37C892-50B7-47F1-86AA-3FDF5EB4EE9B}" cxnId="{C3DA917C-FD17-4086-B2C1-ADBA82871202}" type="parTrans">
      <dgm:prSet/>
      <dgm:spPr/>
      <dgm:t>
        <a:bodyPr/>
        <a:p>
          <a:endParaRPr lang="en-US"/>
        </a:p>
      </dgm:t>
    </dgm:pt>
    <dgm:pt modelId="{63B1AD43-9D20-4050-A552-EF02B5A2392B}" cxnId="{C3DA917C-FD17-4086-B2C1-ADBA82871202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C3DA917C-FD17-4086-B2C1-ADBA82871202}" srcId="{98CED798-24A6-4160-A4DF-B0E5BB8236C2}" destId="{91F5AF42-2E8E-47F5-BC8E-D4C7FA9FA290}" srcOrd="0" destOrd="0" parTransId="{3A37C892-50B7-47F1-86AA-3FDF5EB4EE9B}" sibTransId="{63B1AD43-9D20-4050-A552-EF02B5A2392B}"/>
    <dgm:cxn modelId="{55DB993D-3EF7-4CBF-BA39-3AA70C3FC417}" type="presOf" srcId="{98CED798-24A6-4160-A4DF-B0E5BB8236C2}" destId="{906887FB-01DE-46E1-9312-97F8DF38EE6D}" srcOrd="0" destOrd="0" presId="urn:microsoft.com/office/officeart/2005/8/layout/default"/>
    <dgm:cxn modelId="{F41CB1CA-8311-4AAF-95E4-1F3D21F2D191}" type="presParOf" srcId="{906887FB-01DE-46E1-9312-97F8DF38EE6D}" destId="{8EA24BC0-0B8D-42E9-A25F-7CA5AD90CCA1}" srcOrd="0" destOrd="0" presId="urn:microsoft.com/office/officeart/2005/8/layout/default"/>
    <dgm:cxn modelId="{6808F14A-F9E4-4765-B66D-4155918679D3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SOLUTION</a:t>
          </a:r>
          <a:endParaRPr lang="en-US"/>
        </a:p>
      </dgm:t>
    </dgm:pt>
    <dgm:pt modelId="{3A37C892-50B7-47F1-86AA-3FDF5EB4EE9B}" cxnId="{A7BF7205-7AE8-4AE5-9C81-EBFF9BA3CC2C}" type="parTrans">
      <dgm:prSet/>
      <dgm:spPr/>
      <dgm:t>
        <a:bodyPr/>
        <a:p>
          <a:endParaRPr lang="en-US"/>
        </a:p>
      </dgm:t>
    </dgm:pt>
    <dgm:pt modelId="{63B1AD43-9D20-4050-A552-EF02B5A2392B}" cxnId="{A7BF7205-7AE8-4AE5-9C81-EBFF9BA3CC2C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A7BF7205-7AE8-4AE5-9C81-EBFF9BA3CC2C}" srcId="{98CED798-24A6-4160-A4DF-B0E5BB8236C2}" destId="{91F5AF42-2E8E-47F5-BC8E-D4C7FA9FA290}" srcOrd="0" destOrd="0" parTransId="{3A37C892-50B7-47F1-86AA-3FDF5EB4EE9B}" sibTransId="{63B1AD43-9D20-4050-A552-EF02B5A2392B}"/>
    <dgm:cxn modelId="{439B5623-973A-4528-BAAB-ACB635D8A9C6}" type="presOf" srcId="{98CED798-24A6-4160-A4DF-B0E5BB8236C2}" destId="{906887FB-01DE-46E1-9312-97F8DF38EE6D}" srcOrd="0" destOrd="0" presId="urn:microsoft.com/office/officeart/2005/8/layout/default"/>
    <dgm:cxn modelId="{576BDC1D-BE4A-4F17-AC8D-848795682A67}" type="presParOf" srcId="{906887FB-01DE-46E1-9312-97F8DF38EE6D}" destId="{8EA24BC0-0B8D-42E9-A25F-7CA5AD90CCA1}" srcOrd="0" destOrd="0" presId="urn:microsoft.com/office/officeart/2005/8/layout/default"/>
    <dgm:cxn modelId="{49176E14-D201-4878-AC7E-BED9BE554F70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DROP DATABASE</a:t>
          </a:r>
          <a:r>
            <a:rPr lang="en-US"/>
            <a:t/>
          </a:r>
          <a:endParaRPr lang="en-US"/>
        </a:p>
      </dgm:t>
    </dgm:pt>
    <dgm:pt modelId="{3A37C892-50B7-47F1-86AA-3FDF5EB4EE9B}" cxnId="{AD1086D2-2BE4-47D9-BA3B-FA09AC019F86}" type="parTrans">
      <dgm:prSet/>
      <dgm:spPr/>
      <dgm:t>
        <a:bodyPr/>
        <a:p>
          <a:endParaRPr lang="en-US"/>
        </a:p>
      </dgm:t>
    </dgm:pt>
    <dgm:pt modelId="{63B1AD43-9D20-4050-A552-EF02B5A2392B}" cxnId="{AD1086D2-2BE4-47D9-BA3B-FA09AC019F8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AD1086D2-2BE4-47D9-BA3B-FA09AC019F86}" srcId="{98CED798-24A6-4160-A4DF-B0E5BB8236C2}" destId="{91F5AF42-2E8E-47F5-BC8E-D4C7FA9FA290}" srcOrd="0" destOrd="0" parTransId="{3A37C892-50B7-47F1-86AA-3FDF5EB4EE9B}" sibTransId="{63B1AD43-9D20-4050-A552-EF02B5A2392B}"/>
    <dgm:cxn modelId="{A474E5E6-E851-47BC-8BD1-2826BA59C81C}" type="presOf" srcId="{98CED798-24A6-4160-A4DF-B0E5BB8236C2}" destId="{906887FB-01DE-46E1-9312-97F8DF38EE6D}" srcOrd="0" destOrd="0" presId="urn:microsoft.com/office/officeart/2005/8/layout/default"/>
    <dgm:cxn modelId="{6946548E-A2A0-44BF-8543-1749178AF2D8}" type="presParOf" srcId="{906887FB-01DE-46E1-9312-97F8DF38EE6D}" destId="{8EA24BC0-0B8D-42E9-A25F-7CA5AD90CCA1}" srcOrd="0" destOrd="0" presId="urn:microsoft.com/office/officeart/2005/8/layout/default"/>
    <dgm:cxn modelId="{BC104F74-CD55-4BD5-9613-AC1A22812550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HOW TO GET UNQUE VALUES FROM COLUMN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021C91F5-C60C-4828-A635-F2F8EF62CE42}" type="parTrans">
      <dgm:prSet/>
      <dgm:spPr/>
      <dgm:t>
        <a:bodyPr/>
        <a:p>
          <a:endParaRPr lang="en-US"/>
        </a:p>
      </dgm:t>
    </dgm:pt>
    <dgm:pt modelId="{63B1AD43-9D20-4050-A552-EF02B5A2392B}" cxnId="{021C91F5-C60C-4828-A635-F2F8EF62CE42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021C91F5-C60C-4828-A635-F2F8EF62CE42}" srcId="{98CED798-24A6-4160-A4DF-B0E5BB8236C2}" destId="{91F5AF42-2E8E-47F5-BC8E-D4C7FA9FA290}" srcOrd="0" destOrd="0" parTransId="{3A37C892-50B7-47F1-86AA-3FDF5EB4EE9B}" sibTransId="{63B1AD43-9D20-4050-A552-EF02B5A2392B}"/>
    <dgm:cxn modelId="{C1F0A687-6752-492D-8A96-BE113894F0BF}" type="presOf" srcId="{98CED798-24A6-4160-A4DF-B0E5BB8236C2}" destId="{906887FB-01DE-46E1-9312-97F8DF38EE6D}" srcOrd="0" destOrd="0" presId="urn:microsoft.com/office/officeart/2005/8/layout/default"/>
    <dgm:cxn modelId="{AE3EF838-E723-4F6F-BEDF-972B3BCA9995}" type="presParOf" srcId="{906887FB-01DE-46E1-9312-97F8DF38EE6D}" destId="{8EA24BC0-0B8D-42E9-A25F-7CA5AD90CCA1}" srcOrd="0" destOrd="0" presId="urn:microsoft.com/office/officeart/2005/8/layout/default"/>
    <dgm:cxn modelId="{CB47E47B-A60A-4A63-99F0-40BC447AE54E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WHERE CONDITION</a:t>
          </a:r>
          <a:endParaRPr lang="en-IN" altLang="en-US"/>
        </a:p>
      </dgm:t>
    </dgm:pt>
    <dgm:pt modelId="{3A37C892-50B7-47F1-86AA-3FDF5EB4EE9B}" cxnId="{ED841E5A-CCA6-4995-B69B-D288B5C15F41}" type="parTrans">
      <dgm:prSet/>
      <dgm:spPr/>
      <dgm:t>
        <a:bodyPr/>
        <a:p>
          <a:endParaRPr lang="en-US"/>
        </a:p>
      </dgm:t>
    </dgm:pt>
    <dgm:pt modelId="{63B1AD43-9D20-4050-A552-EF02B5A2392B}" cxnId="{ED841E5A-CCA6-4995-B69B-D288B5C15F41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ED841E5A-CCA6-4995-B69B-D288B5C15F41}" srcId="{98CED798-24A6-4160-A4DF-B0E5BB8236C2}" destId="{91F5AF42-2E8E-47F5-BC8E-D4C7FA9FA290}" srcOrd="0" destOrd="0" parTransId="{3A37C892-50B7-47F1-86AA-3FDF5EB4EE9B}" sibTransId="{63B1AD43-9D20-4050-A552-EF02B5A2392B}"/>
    <dgm:cxn modelId="{97673B12-B067-4BA1-AD3C-D2C7648D75F9}" type="presOf" srcId="{98CED798-24A6-4160-A4DF-B0E5BB8236C2}" destId="{906887FB-01DE-46E1-9312-97F8DF38EE6D}" srcOrd="0" destOrd="0" presId="urn:microsoft.com/office/officeart/2005/8/layout/default"/>
    <dgm:cxn modelId="{3F001038-8790-4666-AAF0-12661119A50C}" type="presParOf" srcId="{906887FB-01DE-46E1-9312-97F8DF38EE6D}" destId="{8EA24BC0-0B8D-42E9-A25F-7CA5AD90CCA1}" srcOrd="0" destOrd="0" presId="urn:microsoft.com/office/officeart/2005/8/layout/default"/>
    <dgm:cxn modelId="{8B386EE0-655D-4A9C-9D73-72907A2B4836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AND OPERATOR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8BBF5185-7459-4A59-9F99-CF8BDD8C884E}" type="parTrans">
      <dgm:prSet/>
      <dgm:spPr/>
      <dgm:t>
        <a:bodyPr/>
        <a:p>
          <a:endParaRPr lang="en-US"/>
        </a:p>
      </dgm:t>
    </dgm:pt>
    <dgm:pt modelId="{63B1AD43-9D20-4050-A552-EF02B5A2392B}" cxnId="{8BBF5185-7459-4A59-9F99-CF8BDD8C884E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8BBF5185-7459-4A59-9F99-CF8BDD8C884E}" srcId="{98CED798-24A6-4160-A4DF-B0E5BB8236C2}" destId="{91F5AF42-2E8E-47F5-BC8E-D4C7FA9FA290}" srcOrd="0" destOrd="0" parTransId="{3A37C892-50B7-47F1-86AA-3FDF5EB4EE9B}" sibTransId="{63B1AD43-9D20-4050-A552-EF02B5A2392B}"/>
    <dgm:cxn modelId="{8EADB2AC-CB75-4162-ABF3-A63F6F36E903}" type="presOf" srcId="{98CED798-24A6-4160-A4DF-B0E5BB8236C2}" destId="{906887FB-01DE-46E1-9312-97F8DF38EE6D}" srcOrd="0" destOrd="0" presId="urn:microsoft.com/office/officeart/2005/8/layout/default"/>
    <dgm:cxn modelId="{A08C5A72-856A-4348-ABC5-CAB5B8A6CA2A}" type="presParOf" srcId="{906887FB-01DE-46E1-9312-97F8DF38EE6D}" destId="{8EA24BC0-0B8D-42E9-A25F-7CA5AD90CCA1}" srcOrd="0" destOrd="0" presId="urn:microsoft.com/office/officeart/2005/8/layout/default"/>
    <dgm:cxn modelId="{2513AF2C-D190-49E5-A711-7A88E0EE0559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OR OPERATOR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599D7B01-C07E-4B93-BEFC-D3C0AE8983EF}" type="parTrans">
      <dgm:prSet/>
      <dgm:spPr/>
      <dgm:t>
        <a:bodyPr/>
        <a:p>
          <a:endParaRPr lang="en-US"/>
        </a:p>
      </dgm:t>
    </dgm:pt>
    <dgm:pt modelId="{63B1AD43-9D20-4050-A552-EF02B5A2392B}" cxnId="{599D7B01-C07E-4B93-BEFC-D3C0AE8983E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599D7B01-C07E-4B93-BEFC-D3C0AE8983EF}" srcId="{98CED798-24A6-4160-A4DF-B0E5BB8236C2}" destId="{91F5AF42-2E8E-47F5-BC8E-D4C7FA9FA290}" srcOrd="0" destOrd="0" parTransId="{3A37C892-50B7-47F1-86AA-3FDF5EB4EE9B}" sibTransId="{63B1AD43-9D20-4050-A552-EF02B5A2392B}"/>
    <dgm:cxn modelId="{7390DC22-464C-44C1-B8E8-874A4AD87131}" type="presOf" srcId="{98CED798-24A6-4160-A4DF-B0E5BB8236C2}" destId="{906887FB-01DE-46E1-9312-97F8DF38EE6D}" srcOrd="0" destOrd="0" presId="urn:microsoft.com/office/officeart/2005/8/layout/default"/>
    <dgm:cxn modelId="{DDADFBAD-C3C4-479C-8547-C26539E3C456}" type="presParOf" srcId="{906887FB-01DE-46E1-9312-97F8DF38EE6D}" destId="{8EA24BC0-0B8D-42E9-A25F-7CA5AD90CCA1}" srcOrd="0" destOrd="0" presId="urn:microsoft.com/office/officeart/2005/8/layout/default"/>
    <dgm:cxn modelId="{A5D466F1-91AE-4DD1-B35D-15D37D1A3091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is SQL?</a:t>
          </a:r>
          <a:r>
            <a:rPr lang="en-US"/>
            <a:t/>
          </a:r>
          <a:endParaRPr lang="en-US"/>
        </a:p>
      </dgm:t>
    </dgm:pt>
    <dgm:pt modelId="{3A37C892-50B7-47F1-86AA-3FDF5EB4EE9B}" cxnId="{0A73F775-FA46-4376-9172-1B1FDDC15BF7}" type="parTrans">
      <dgm:prSet/>
      <dgm:spPr/>
      <dgm:t>
        <a:bodyPr/>
        <a:p>
          <a:endParaRPr lang="en-US"/>
        </a:p>
      </dgm:t>
    </dgm:pt>
    <dgm:pt modelId="{63B1AD43-9D20-4050-A552-EF02B5A2392B}" cxnId="{0A73F775-FA46-4376-9172-1B1FDDC15BF7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0A73F775-FA46-4376-9172-1B1FDDC15BF7}" srcId="{98CED798-24A6-4160-A4DF-B0E5BB8236C2}" destId="{91F5AF42-2E8E-47F5-BC8E-D4C7FA9FA290}" srcOrd="0" destOrd="0" parTransId="{3A37C892-50B7-47F1-86AA-3FDF5EB4EE9B}" sibTransId="{63B1AD43-9D20-4050-A552-EF02B5A2392B}"/>
    <dgm:cxn modelId="{98C6D00B-9E29-459D-9725-639DD354CB89}" type="presOf" srcId="{98CED798-24A6-4160-A4DF-B0E5BB8236C2}" destId="{906887FB-01DE-46E1-9312-97F8DF38EE6D}" srcOrd="0" destOrd="0" presId="urn:microsoft.com/office/officeart/2005/8/layout/default"/>
    <dgm:cxn modelId="{972338E6-3431-477A-8B13-C3933C5ED6BC}" type="presParOf" srcId="{906887FB-01DE-46E1-9312-97F8DF38EE6D}" destId="{8EA24BC0-0B8D-42E9-A25F-7CA5AD90CCA1}" srcOrd="0" destOrd="0" presId="urn:microsoft.com/office/officeart/2005/8/layout/default"/>
    <dgm:cxn modelId="{5DE42304-6745-417E-9584-B01D873FCF71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IN OPERATOR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67934936-7814-439A-BEC8-11D9AB7FA86F}" type="parTrans">
      <dgm:prSet/>
      <dgm:spPr/>
      <dgm:t>
        <a:bodyPr/>
        <a:p>
          <a:endParaRPr lang="en-US"/>
        </a:p>
      </dgm:t>
    </dgm:pt>
    <dgm:pt modelId="{63B1AD43-9D20-4050-A552-EF02B5A2392B}" cxnId="{67934936-7814-439A-BEC8-11D9AB7FA86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67934936-7814-439A-BEC8-11D9AB7FA86F}" srcId="{98CED798-24A6-4160-A4DF-B0E5BB8236C2}" destId="{91F5AF42-2E8E-47F5-BC8E-D4C7FA9FA290}" srcOrd="0" destOrd="0" parTransId="{3A37C892-50B7-47F1-86AA-3FDF5EB4EE9B}" sibTransId="{63B1AD43-9D20-4050-A552-EF02B5A2392B}"/>
    <dgm:cxn modelId="{F88FA4B5-A62C-44EF-BCDC-68AD69728B78}" type="presOf" srcId="{98CED798-24A6-4160-A4DF-B0E5BB8236C2}" destId="{906887FB-01DE-46E1-9312-97F8DF38EE6D}" srcOrd="0" destOrd="0" presId="urn:microsoft.com/office/officeart/2005/8/layout/default"/>
    <dgm:cxn modelId="{F893F886-D1F7-48E1-9A4E-E9E80E9DBBFE}" type="presParOf" srcId="{906887FB-01DE-46E1-9312-97F8DF38EE6D}" destId="{8EA24BC0-0B8D-42E9-A25F-7CA5AD90CCA1}" srcOrd="0" destOrd="0" presId="urn:microsoft.com/office/officeart/2005/8/layout/default"/>
    <dgm:cxn modelId="{E59E4F24-7D59-4CB4-881F-9D62EFE42E00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BETWEEN OPERATOR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26CEA5A8-ECFF-48C5-B060-54A4C68B5BA7}" type="parTrans">
      <dgm:prSet/>
      <dgm:spPr/>
      <dgm:t>
        <a:bodyPr/>
        <a:p>
          <a:endParaRPr lang="en-US"/>
        </a:p>
      </dgm:t>
    </dgm:pt>
    <dgm:pt modelId="{63B1AD43-9D20-4050-A552-EF02B5A2392B}" cxnId="{26CEA5A8-ECFF-48C5-B060-54A4C68B5BA7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26CEA5A8-ECFF-48C5-B060-54A4C68B5BA7}" srcId="{98CED798-24A6-4160-A4DF-B0E5BB8236C2}" destId="{91F5AF42-2E8E-47F5-BC8E-D4C7FA9FA290}" srcOrd="0" destOrd="0" parTransId="{3A37C892-50B7-47F1-86AA-3FDF5EB4EE9B}" sibTransId="{63B1AD43-9D20-4050-A552-EF02B5A2392B}"/>
    <dgm:cxn modelId="{BC8A0A0A-F7B1-4F99-8932-C5F2D13300AF}" type="presOf" srcId="{98CED798-24A6-4160-A4DF-B0E5BB8236C2}" destId="{906887FB-01DE-46E1-9312-97F8DF38EE6D}" srcOrd="0" destOrd="0" presId="urn:microsoft.com/office/officeart/2005/8/layout/default"/>
    <dgm:cxn modelId="{4B921CCA-53E0-45D6-9B9D-358B13A617E2}" type="presParOf" srcId="{906887FB-01DE-46E1-9312-97F8DF38EE6D}" destId="{8EA24BC0-0B8D-42E9-A25F-7CA5AD90CCA1}" srcOrd="0" destOrd="0" presId="urn:microsoft.com/office/officeart/2005/8/layout/default"/>
    <dgm:cxn modelId="{3DECCC69-CBEA-48C3-9A5C-BAE31DA05F5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REGULAR EXPRESSIONS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BE83B1B8-12DC-491F-93FE-1889C6322FD6}" type="parTrans">
      <dgm:prSet/>
      <dgm:spPr/>
      <dgm:t>
        <a:bodyPr/>
        <a:p>
          <a:endParaRPr lang="en-US"/>
        </a:p>
      </dgm:t>
    </dgm:pt>
    <dgm:pt modelId="{63B1AD43-9D20-4050-A552-EF02B5A2392B}" cxnId="{BE83B1B8-12DC-491F-93FE-1889C6322FD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BE83B1B8-12DC-491F-93FE-1889C6322FD6}" srcId="{98CED798-24A6-4160-A4DF-B0E5BB8236C2}" destId="{91F5AF42-2E8E-47F5-BC8E-D4C7FA9FA290}" srcOrd="0" destOrd="0" parTransId="{3A37C892-50B7-47F1-86AA-3FDF5EB4EE9B}" sibTransId="{63B1AD43-9D20-4050-A552-EF02B5A2392B}"/>
    <dgm:cxn modelId="{4EB82536-68FD-4849-8FCF-FE0CB34419C8}" type="presOf" srcId="{98CED798-24A6-4160-A4DF-B0E5BB8236C2}" destId="{906887FB-01DE-46E1-9312-97F8DF38EE6D}" srcOrd="0" destOrd="0" presId="urn:microsoft.com/office/officeart/2005/8/layout/default"/>
    <dgm:cxn modelId="{2A6EE2B2-471B-45B0-A27A-956D70CF5E70}" type="presParOf" srcId="{906887FB-01DE-46E1-9312-97F8DF38EE6D}" destId="{8EA24BC0-0B8D-42E9-A25F-7CA5AD90CCA1}" srcOrd="0" destOrd="0" presId="urn:microsoft.com/office/officeart/2005/8/layout/default"/>
    <dgm:cxn modelId="{66C7816D-8B50-474A-BACE-865E916716C1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SORT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4E3BD38D-CFC9-411C-A1A0-C70B0D9E58A1}" type="parTrans">
      <dgm:prSet/>
      <dgm:spPr/>
      <dgm:t>
        <a:bodyPr/>
        <a:p>
          <a:endParaRPr lang="en-US"/>
        </a:p>
      </dgm:t>
    </dgm:pt>
    <dgm:pt modelId="{63B1AD43-9D20-4050-A552-EF02B5A2392B}" cxnId="{4E3BD38D-CFC9-411C-A1A0-C70B0D9E58A1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4E3BD38D-CFC9-411C-A1A0-C70B0D9E58A1}" srcId="{98CED798-24A6-4160-A4DF-B0E5BB8236C2}" destId="{91F5AF42-2E8E-47F5-BC8E-D4C7FA9FA290}" srcOrd="0" destOrd="0" parTransId="{3A37C892-50B7-47F1-86AA-3FDF5EB4EE9B}" sibTransId="{63B1AD43-9D20-4050-A552-EF02B5A2392B}"/>
    <dgm:cxn modelId="{8C66B5C0-2741-4B5B-B5A0-750D63112E17}" type="presOf" srcId="{98CED798-24A6-4160-A4DF-B0E5BB8236C2}" destId="{906887FB-01DE-46E1-9312-97F8DF38EE6D}" srcOrd="0" destOrd="0" presId="urn:microsoft.com/office/officeart/2005/8/layout/default"/>
    <dgm:cxn modelId="{980A9080-FC6F-436D-91AE-F75D475829C3}" type="presParOf" srcId="{906887FB-01DE-46E1-9312-97F8DF38EE6D}" destId="{8EA24BC0-0B8D-42E9-A25F-7CA5AD90CCA1}" srcOrd="0" destOrd="0" presId="urn:microsoft.com/office/officeart/2005/8/layout/default"/>
    <dgm:cxn modelId="{890C5DC8-5A72-4E5A-B131-918CA7950385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24DE9-E2D0-4CBB-B740-271118D68B5E}" type="doc">
      <dgm:prSet/>
      <dgm:spPr/>
      <dgm:t>
        <a:bodyPr/>
        <a:p>
          <a:endParaRPr altLang="en-US"/>
        </a:p>
      </dgm:t>
    </dgm:pt>
    <dgm:pt modelId="{F81837DA-CA48-4A60-8B49-966DF0F9C5F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                                          </a:t>
          </a:r>
          <a:r>
            <a:rPr 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>WHAT IS SQL?</a:t>
          </a:r>
          <a:r>
            <a:rPr lang="en-US" alt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/>
          </a:r>
          <a:endParaRPr lang="en-US" altLang="en-US" b="1" i="0" u="none" baseline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  <a:rtl val="0"/>
          </a:endParaRPr>
        </a:p>
      </dgm:t>
    </dgm:pt>
    <dgm:pt modelId="{BBC893E6-F6A3-491C-9E1E-45E2660DC3F3}" cxnId="{47C2569B-4357-4533-899F-290E3D97F045}" type="parTrans">
      <dgm:prSet/>
      <dgm:spPr/>
    </dgm:pt>
    <dgm:pt modelId="{028ABCD0-8697-4391-99AD-11AB54C14265}" cxnId="{47C2569B-4357-4533-899F-290E3D97F045}" type="sibTrans">
      <dgm:prSet/>
      <dgm:spPr/>
    </dgm:pt>
    <dgm:pt modelId="{1F267833-55EE-43D3-9DF2-A8B34FF72FB2}" type="pres">
      <dgm:prSet presAssocID="{C9124DE9-E2D0-4CBB-B740-271118D68B5E}" presName="linear" presStyleCnt="0">
        <dgm:presLayoutVars>
          <dgm:animLvl val="lvl"/>
          <dgm:resizeHandles val="exact"/>
        </dgm:presLayoutVars>
      </dgm:prSet>
      <dgm:spPr/>
    </dgm:pt>
    <dgm:pt modelId="{23E21B7D-2E61-495D-95B8-1D9A662DFAE6}" type="pres">
      <dgm:prSet presAssocID="{F81837DA-CA48-4A60-8B49-966DF0F9C5F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C2569B-4357-4533-899F-290E3D97F045}" srcId="{C9124DE9-E2D0-4CBB-B740-271118D68B5E}" destId="{F81837DA-CA48-4A60-8B49-966DF0F9C5FE}" srcOrd="0" destOrd="0" parTransId="{BBC893E6-F6A3-491C-9E1E-45E2660DC3F3}" sibTransId="{028ABCD0-8697-4391-99AD-11AB54C14265}"/>
    <dgm:cxn modelId="{0AE4E329-A6B7-43FE-A129-5CC9AE375148}" type="presOf" srcId="{C9124DE9-E2D0-4CBB-B740-271118D68B5E}" destId="{1F267833-55EE-43D3-9DF2-A8B34FF72FB2}" srcOrd="0" destOrd="0" presId="urn:microsoft.com/office/officeart/2005/8/layout/vList2"/>
    <dgm:cxn modelId="{AE08B6A5-E727-4CC0-AC2E-0BB3E1AEA067}" type="presParOf" srcId="{1F267833-55EE-43D3-9DF2-A8B34FF72FB2}" destId="{23E21B7D-2E61-495D-95B8-1D9A662DFAE6}" srcOrd="0" destOrd="0" presId="urn:microsoft.com/office/officeart/2005/8/layout/vList2"/>
    <dgm:cxn modelId="{DF88C700-E7EB-42B7-B9FE-AEBE39F1D00E}" type="presOf" srcId="{F81837DA-CA48-4A60-8B49-966DF0F9C5FE}" destId="{23E21B7D-2E61-495D-95B8-1D9A662DFAE6}" srcOrd="0" destOrd="0" presId="urn:microsoft.com/office/officeart/2005/8/layout/vList2"/>
  </dgm:cxnLst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 SQL</a:t>
          </a:r>
          <a:endParaRPr lang="en-US"/>
        </a:p>
      </dgm:t>
    </dgm:pt>
    <dgm:pt modelId="{3A37C892-50B7-47F1-86AA-3FDF5EB4EE9B}" cxnId="{724CC4A3-3EDD-4FD5-9DB5-39A21DA51EA8}" type="parTrans">
      <dgm:prSet/>
      <dgm:spPr/>
      <dgm:t>
        <a:bodyPr/>
        <a:p>
          <a:endParaRPr lang="en-US"/>
        </a:p>
      </dgm:t>
    </dgm:pt>
    <dgm:pt modelId="{63B1AD43-9D20-4050-A552-EF02B5A2392B}" cxnId="{724CC4A3-3EDD-4FD5-9DB5-39A21DA51EA8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24CC4A3-3EDD-4FD5-9DB5-39A21DA51EA8}" srcId="{98CED798-24A6-4160-A4DF-B0E5BB8236C2}" destId="{91F5AF42-2E8E-47F5-BC8E-D4C7FA9FA290}" srcOrd="0" destOrd="0" parTransId="{3A37C892-50B7-47F1-86AA-3FDF5EB4EE9B}" sibTransId="{63B1AD43-9D20-4050-A552-EF02B5A2392B}"/>
    <dgm:cxn modelId="{2CCCDEED-263A-41C2-AD30-DE960AD6BEDE}" type="presOf" srcId="{98CED798-24A6-4160-A4DF-B0E5BB8236C2}" destId="{906887FB-01DE-46E1-9312-97F8DF38EE6D}" srcOrd="0" destOrd="0" presId="urn:microsoft.com/office/officeart/2005/8/layout/default"/>
    <dgm:cxn modelId="{8F8F9772-DECD-436B-BB49-F3FF4CAC5B2F}" type="presParOf" srcId="{906887FB-01DE-46E1-9312-97F8DF38EE6D}" destId="{8EA24BC0-0B8D-42E9-A25F-7CA5AD90CCA1}" srcOrd="0" destOrd="0" presId="urn:microsoft.com/office/officeart/2005/8/layout/default"/>
    <dgm:cxn modelId="{BCF0592E-BF53-4BA5-9B5D-261692076B82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DBMS INTRODUCTION</a:t>
          </a:r>
          <a:r>
            <a:rPr lang="en-US"/>
            <a:t/>
          </a:r>
          <a:endParaRPr lang="en-US"/>
        </a:p>
      </dgm:t>
    </dgm:pt>
    <dgm:pt modelId="{3A37C892-50B7-47F1-86AA-3FDF5EB4EE9B}" cxnId="{4312AA83-4AEA-48AC-A898-90AB3F495539}" type="parTrans">
      <dgm:prSet/>
      <dgm:spPr/>
      <dgm:t>
        <a:bodyPr/>
        <a:p>
          <a:endParaRPr lang="en-US"/>
        </a:p>
      </dgm:t>
    </dgm:pt>
    <dgm:pt modelId="{63B1AD43-9D20-4050-A552-EF02B5A2392B}" cxnId="{4312AA83-4AEA-48AC-A898-90AB3F495539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4312AA83-4AEA-48AC-A898-90AB3F495539}" srcId="{98CED798-24A6-4160-A4DF-B0E5BB8236C2}" destId="{91F5AF42-2E8E-47F5-BC8E-D4C7FA9FA290}" srcOrd="0" destOrd="0" parTransId="{3A37C892-50B7-47F1-86AA-3FDF5EB4EE9B}" sibTransId="{63B1AD43-9D20-4050-A552-EF02B5A2392B}"/>
    <dgm:cxn modelId="{81DD37CA-CB49-413D-A9D9-BCF63D01F3C9}" type="presOf" srcId="{98CED798-24A6-4160-A4DF-B0E5BB8236C2}" destId="{906887FB-01DE-46E1-9312-97F8DF38EE6D}" srcOrd="0" destOrd="0" presId="urn:microsoft.com/office/officeart/2005/8/layout/default"/>
    <dgm:cxn modelId="{8B5CCAC3-AAB1-48D7-9A85-5C0AC28BB23E}" type="presParOf" srcId="{906887FB-01DE-46E1-9312-97F8DF38EE6D}" destId="{8EA24BC0-0B8D-42E9-A25F-7CA5AD90CCA1}" srcOrd="0" destOrd="0" presId="urn:microsoft.com/office/officeart/2005/8/layout/default"/>
    <dgm:cxn modelId="{F3D9CBA5-26FB-428C-A68A-2DD97998BF17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A37C892-50B7-47F1-86AA-3FDF5EB4EE9B}" cxnId="{784DB7BB-CA79-407D-A4AC-3B22532BA3F6}" type="parTrans">
      <dgm:prSet/>
      <dgm:spPr/>
      <dgm:t>
        <a:bodyPr/>
        <a:p>
          <a:endParaRPr lang="en-US"/>
        </a:p>
      </dgm:t>
    </dgm:pt>
    <dgm:pt modelId="{63B1AD43-9D20-4050-A552-EF02B5A2392B}" cxnId="{784DB7BB-CA79-407D-A4AC-3B22532BA3F6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784DB7BB-CA79-407D-A4AC-3B22532BA3F6}" srcId="{98CED798-24A6-4160-A4DF-B0E5BB8236C2}" destId="{91F5AF42-2E8E-47F5-BC8E-D4C7FA9FA290}" srcOrd="0" destOrd="0" parTransId="{3A37C892-50B7-47F1-86AA-3FDF5EB4EE9B}" sibTransId="{63B1AD43-9D20-4050-A552-EF02B5A2392B}"/>
    <dgm:cxn modelId="{75065CCF-6A7C-4A42-ABBB-ECCD25FEC068}" type="presOf" srcId="{98CED798-24A6-4160-A4DF-B0E5BB8236C2}" destId="{906887FB-01DE-46E1-9312-97F8DF38EE6D}" srcOrd="0" destOrd="0" presId="urn:microsoft.com/office/officeart/2005/8/layout/default"/>
    <dgm:cxn modelId="{0D898A99-B116-4453-A489-425DCF408720}" type="presParOf" srcId="{906887FB-01DE-46E1-9312-97F8DF38EE6D}" destId="{8EA24BC0-0B8D-42E9-A25F-7CA5AD90CCA1}" srcOrd="0" destOrd="0" presId="urn:microsoft.com/office/officeart/2005/8/layout/default"/>
    <dgm:cxn modelId="{FDC17076-C5F4-4E87-BDDF-F76AFC2999AA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9124DE9-E2D0-4CBB-B740-271118D68B5E}" type="doc">
      <dgm:prSet/>
      <dgm:spPr/>
      <dgm:t>
        <a:bodyPr/>
        <a:p>
          <a:endParaRPr altLang="en-US"/>
        </a:p>
      </dgm:t>
    </dgm:pt>
    <dgm:pt modelId="{F81837DA-CA48-4A60-8B49-966DF0F9C5F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                                          </a:t>
          </a:r>
          <a:r>
            <a:rPr 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>WHAT IS SQL?</a:t>
          </a:r>
          <a:r>
            <a:rPr lang="en-US" alt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/>
          </a:r>
          <a:endParaRPr lang="en-US" altLang="en-US" b="1" i="0" u="none" baseline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  <a:rtl val="0"/>
          </a:endParaRPr>
        </a:p>
      </dgm:t>
    </dgm:pt>
    <dgm:pt modelId="{BBC893E6-F6A3-491C-9E1E-45E2660DC3F3}" cxnId="{47C2569B-4357-4533-899F-290E3D97F045}" type="parTrans">
      <dgm:prSet/>
      <dgm:spPr/>
    </dgm:pt>
    <dgm:pt modelId="{028ABCD0-8697-4391-99AD-11AB54C14265}" cxnId="{47C2569B-4357-4533-899F-290E3D97F045}" type="sibTrans">
      <dgm:prSet/>
      <dgm:spPr/>
    </dgm:pt>
    <dgm:pt modelId="{1F267833-55EE-43D3-9DF2-A8B34FF72FB2}" type="pres">
      <dgm:prSet presAssocID="{C9124DE9-E2D0-4CBB-B740-271118D68B5E}" presName="linear" presStyleCnt="0">
        <dgm:presLayoutVars>
          <dgm:animLvl val="lvl"/>
          <dgm:resizeHandles val="exact"/>
        </dgm:presLayoutVars>
      </dgm:prSet>
      <dgm:spPr/>
    </dgm:pt>
    <dgm:pt modelId="{23E21B7D-2E61-495D-95B8-1D9A662DFAE6}" type="pres">
      <dgm:prSet presAssocID="{F81837DA-CA48-4A60-8B49-966DF0F9C5F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C2569B-4357-4533-899F-290E3D97F045}" srcId="{C9124DE9-E2D0-4CBB-B740-271118D68B5E}" destId="{F81837DA-CA48-4A60-8B49-966DF0F9C5FE}" srcOrd="0" destOrd="0" parTransId="{BBC893E6-F6A3-491C-9E1E-45E2660DC3F3}" sibTransId="{028ABCD0-8697-4391-99AD-11AB54C14265}"/>
    <dgm:cxn modelId="{0AE4E329-A6B7-43FE-A129-5CC9AE375148}" type="presOf" srcId="{C9124DE9-E2D0-4CBB-B740-271118D68B5E}" destId="{1F267833-55EE-43D3-9DF2-A8B34FF72FB2}" srcOrd="0" destOrd="0" presId="urn:microsoft.com/office/officeart/2005/8/layout/vList2"/>
    <dgm:cxn modelId="{AE08B6A5-E727-4CC0-AC2E-0BB3E1AEA067}" type="presParOf" srcId="{1F267833-55EE-43D3-9DF2-A8B34FF72FB2}" destId="{23E21B7D-2E61-495D-95B8-1D9A662DFAE6}" srcOrd="0" destOrd="0" presId="urn:microsoft.com/office/officeart/2005/8/layout/vList2"/>
    <dgm:cxn modelId="{DF88C700-E7EB-42B7-B9FE-AEBE39F1D00E}" type="presOf" srcId="{F81837DA-CA48-4A60-8B49-966DF0F9C5FE}" destId="{23E21B7D-2E61-495D-95B8-1D9A662DFAE6}" srcOrd="0" destOrd="0" presId="urn:microsoft.com/office/officeart/2005/8/layout/vList2"/>
  </dgm:cxnLst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ym typeface="+mn-ea"/>
            </a:rPr>
            <a:t>3 Types of SQL Commands</a:t>
          </a:r>
          <a:r>
            <a:rPr lang="en-US"/>
            <a:t/>
          </a:r>
          <a:endParaRPr lang="en-US"/>
        </a:p>
      </dgm:t>
    </dgm:pt>
    <dgm:pt modelId="{3A37C892-50B7-47F1-86AA-3FDF5EB4EE9B}" cxnId="{6CD19663-FFF2-4A62-A372-478FCF85CD3F}" type="parTrans">
      <dgm:prSet/>
      <dgm:spPr/>
      <dgm:t>
        <a:bodyPr/>
        <a:p>
          <a:endParaRPr lang="en-US"/>
        </a:p>
      </dgm:t>
    </dgm:pt>
    <dgm:pt modelId="{63B1AD43-9D20-4050-A552-EF02B5A2392B}" cxnId="{6CD19663-FFF2-4A62-A372-478FCF85CD3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100001" custScaleY="15989" custLinFactNeighborX="-43540" custLinFactNeighborY="-56980">
        <dgm:presLayoutVars>
          <dgm:bulletEnabled val="1"/>
        </dgm:presLayoutVars>
      </dgm:prSet>
      <dgm:spPr/>
    </dgm:pt>
  </dgm:ptLst>
  <dgm:cxnLst>
    <dgm:cxn modelId="{6CD19663-FFF2-4A62-A372-478FCF85CD3F}" srcId="{98CED798-24A6-4160-A4DF-B0E5BB8236C2}" destId="{91F5AF42-2E8E-47F5-BC8E-D4C7FA9FA290}" srcOrd="0" destOrd="0" parTransId="{3A37C892-50B7-47F1-86AA-3FDF5EB4EE9B}" sibTransId="{63B1AD43-9D20-4050-A552-EF02B5A2392B}"/>
    <dgm:cxn modelId="{AD7ED6D2-716D-4EAD-A566-6B872FD8CED6}" type="presOf" srcId="{98CED798-24A6-4160-A4DF-B0E5BB8236C2}" destId="{906887FB-01DE-46E1-9312-97F8DF38EE6D}" srcOrd="0" destOrd="0" presId="urn:microsoft.com/office/officeart/2005/8/layout/default"/>
    <dgm:cxn modelId="{55499C9D-6708-4296-90B8-96E155A2B4E4}" type="presParOf" srcId="{906887FB-01DE-46E1-9312-97F8DF38EE6D}" destId="{8EA24BC0-0B8D-42E9-A25F-7CA5AD90CCA1}" srcOrd="0" destOrd="0" presId="urn:microsoft.com/office/officeart/2005/8/layout/default"/>
    <dgm:cxn modelId="{5DCABF20-EB27-47D5-8265-AE1CD462FEF2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</a:t>
          </a:r>
          <a:r>
            <a:rPr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DL, DML, DCL, and the database development process</a:t>
          </a:r>
          <a:r>
            <a:rPr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/>
          </a:r>
          <a:endParaRPr sz="24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  <a:sym typeface="+mn-ea"/>
          </a:endParaRPr>
        </a:p>
      </dgm:t>
    </dgm:pt>
    <dgm:pt modelId="{3A37C892-50B7-47F1-86AA-3FDF5EB4EE9B}" cxnId="{FCB35B91-01F1-49E6-8004-08AFE9457A19}" type="parTrans">
      <dgm:prSet/>
      <dgm:spPr/>
      <dgm:t>
        <a:bodyPr/>
        <a:p>
          <a:endParaRPr lang="en-US"/>
        </a:p>
      </dgm:t>
    </dgm:pt>
    <dgm:pt modelId="{63B1AD43-9D20-4050-A552-EF02B5A2392B}" cxnId="{FCB35B91-01F1-49E6-8004-08AFE9457A19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84039" custScaleY="13419" custLinFactNeighborX="-4011" custLinFactNeighborY="-42990">
        <dgm:presLayoutVars>
          <dgm:bulletEnabled val="1"/>
        </dgm:presLayoutVars>
      </dgm:prSet>
      <dgm:spPr/>
    </dgm:pt>
  </dgm:ptLst>
  <dgm:cxnLst>
    <dgm:cxn modelId="{FCB35B91-01F1-49E6-8004-08AFE9457A19}" srcId="{98CED798-24A6-4160-A4DF-B0E5BB8236C2}" destId="{91F5AF42-2E8E-47F5-BC8E-D4C7FA9FA290}" srcOrd="0" destOrd="0" parTransId="{3A37C892-50B7-47F1-86AA-3FDF5EB4EE9B}" sibTransId="{63B1AD43-9D20-4050-A552-EF02B5A2392B}"/>
    <dgm:cxn modelId="{49376359-DBEA-4A4E-9C76-9FBB51F7BE3C}" type="presOf" srcId="{98CED798-24A6-4160-A4DF-B0E5BB8236C2}" destId="{906887FB-01DE-46E1-9312-97F8DF38EE6D}" srcOrd="0" destOrd="0" presId="urn:microsoft.com/office/officeart/2005/8/layout/default"/>
    <dgm:cxn modelId="{B9376F76-5D81-4711-9F01-075D761BEBAF}" type="presParOf" srcId="{906887FB-01DE-46E1-9312-97F8DF38EE6D}" destId="{8EA24BC0-0B8D-42E9-A25F-7CA5AD90CCA1}" srcOrd="0" destOrd="0" presId="urn:microsoft.com/office/officeart/2005/8/layout/default"/>
    <dgm:cxn modelId="{A00A7CF8-6C92-4EAE-B3F4-F823E43ED4AF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MYSQL</a:t>
          </a:r>
          <a:r>
            <a:rPr lang="en-US"/>
            <a:t/>
          </a:r>
          <a:endParaRPr lang="en-US"/>
        </a:p>
      </dgm:t>
    </dgm:pt>
    <dgm:pt modelId="{3A37C892-50B7-47F1-86AA-3FDF5EB4EE9B}" cxnId="{EA28945D-28D2-4C32-9986-7E30A0CE0BBF}" type="parTrans">
      <dgm:prSet/>
      <dgm:spPr/>
      <dgm:t>
        <a:bodyPr/>
        <a:p>
          <a:endParaRPr lang="en-US"/>
        </a:p>
      </dgm:t>
    </dgm:pt>
    <dgm:pt modelId="{63B1AD43-9D20-4050-A552-EF02B5A2392B}" cxnId="{EA28945D-28D2-4C32-9986-7E30A0CE0BBF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EA28945D-28D2-4C32-9986-7E30A0CE0BBF}" srcId="{98CED798-24A6-4160-A4DF-B0E5BB8236C2}" destId="{91F5AF42-2E8E-47F5-BC8E-D4C7FA9FA290}" srcOrd="0" destOrd="0" parTransId="{3A37C892-50B7-47F1-86AA-3FDF5EB4EE9B}" sibTransId="{63B1AD43-9D20-4050-A552-EF02B5A2392B}"/>
    <dgm:cxn modelId="{83A5FFE6-B59F-452D-859D-C9ED30B6858D}" type="presOf" srcId="{98CED798-24A6-4160-A4DF-B0E5BB8236C2}" destId="{906887FB-01DE-46E1-9312-97F8DF38EE6D}" srcOrd="0" destOrd="0" presId="urn:microsoft.com/office/officeart/2005/8/layout/default"/>
    <dgm:cxn modelId="{27FE9CB3-9CB3-4E2A-9C3B-D1A27B78473B}" type="presParOf" srcId="{906887FB-01DE-46E1-9312-97F8DF38EE6D}" destId="{8EA24BC0-0B8D-42E9-A25F-7CA5AD90CCA1}" srcOrd="0" destOrd="0" presId="urn:microsoft.com/office/officeart/2005/8/layout/default"/>
    <dgm:cxn modelId="{5EE849DA-CE80-475E-AB34-A86B284EA087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DOWNLOAD MYSQL</a:t>
          </a:r>
          <a:r>
            <a:rPr lang="en-US"/>
            <a:t/>
          </a:r>
          <a:endParaRPr lang="en-US"/>
        </a:p>
      </dgm:t>
    </dgm:pt>
    <dgm:pt modelId="{3A37C892-50B7-47F1-86AA-3FDF5EB4EE9B}" cxnId="{9B6A7B45-4DBC-4E22-95A0-C3FCF649A438}" type="parTrans">
      <dgm:prSet/>
      <dgm:spPr/>
      <dgm:t>
        <a:bodyPr/>
        <a:p>
          <a:endParaRPr lang="en-US"/>
        </a:p>
      </dgm:t>
    </dgm:pt>
    <dgm:pt modelId="{63B1AD43-9D20-4050-A552-EF02B5A2392B}" cxnId="{9B6A7B45-4DBC-4E22-95A0-C3FCF649A438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9B6A7B45-4DBC-4E22-95A0-C3FCF649A438}" srcId="{98CED798-24A6-4160-A4DF-B0E5BB8236C2}" destId="{91F5AF42-2E8E-47F5-BC8E-D4C7FA9FA290}" srcOrd="0" destOrd="0" parTransId="{3A37C892-50B7-47F1-86AA-3FDF5EB4EE9B}" sibTransId="{63B1AD43-9D20-4050-A552-EF02B5A2392B}"/>
    <dgm:cxn modelId="{9CEE1FF3-2522-4053-988F-712819949C8D}" type="presOf" srcId="{98CED798-24A6-4160-A4DF-B0E5BB8236C2}" destId="{906887FB-01DE-46E1-9312-97F8DF38EE6D}" srcOrd="0" destOrd="0" presId="urn:microsoft.com/office/officeart/2005/8/layout/default"/>
    <dgm:cxn modelId="{643DAF64-477C-4050-8791-8F5E8667E45C}" type="presParOf" srcId="{906887FB-01DE-46E1-9312-97F8DF38EE6D}" destId="{8EA24BC0-0B8D-42E9-A25F-7CA5AD90CCA1}" srcOrd="0" destOrd="0" presId="urn:microsoft.com/office/officeart/2005/8/layout/default"/>
    <dgm:cxn modelId="{D1E5C92D-08C9-4FB0-8CEB-45C39D0E5266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1F5AF42-2E8E-47F5-BC8E-D4C7FA9FA2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INSTALLATION STEPS</a:t>
          </a:r>
          <a:r>
            <a:rPr lang="en-IN" altLang="en-US"/>
            <a:t/>
          </a:r>
          <a:endParaRPr lang="en-IN" altLang="en-US"/>
        </a:p>
      </dgm:t>
    </dgm:pt>
    <dgm:pt modelId="{3A37C892-50B7-47F1-86AA-3FDF5EB4EE9B}" cxnId="{39C4BBA6-8BAD-43A4-9D14-9B219B4F1407}" type="parTrans">
      <dgm:prSet/>
      <dgm:spPr/>
      <dgm:t>
        <a:bodyPr/>
        <a:p>
          <a:endParaRPr lang="en-US"/>
        </a:p>
      </dgm:t>
    </dgm:pt>
    <dgm:pt modelId="{63B1AD43-9D20-4050-A552-EF02B5A2392B}" cxnId="{39C4BBA6-8BAD-43A4-9D14-9B219B4F1407}" type="sibTrans">
      <dgm:prSet/>
      <dgm:spPr/>
      <dgm:t>
        <a:bodyPr/>
        <a:p>
          <a:endParaRPr 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1" custScaleX="93291" custScaleY="12523" custLinFactNeighborX="-1205" custLinFactNeighborY="-39456">
        <dgm:presLayoutVars>
          <dgm:bulletEnabled val="1"/>
        </dgm:presLayoutVars>
      </dgm:prSet>
      <dgm:spPr/>
    </dgm:pt>
  </dgm:ptLst>
  <dgm:cxnLst>
    <dgm:cxn modelId="{39C4BBA6-8BAD-43A4-9D14-9B219B4F1407}" srcId="{98CED798-24A6-4160-A4DF-B0E5BB8236C2}" destId="{91F5AF42-2E8E-47F5-BC8E-D4C7FA9FA290}" srcOrd="0" destOrd="0" parTransId="{3A37C892-50B7-47F1-86AA-3FDF5EB4EE9B}" sibTransId="{63B1AD43-9D20-4050-A552-EF02B5A2392B}"/>
    <dgm:cxn modelId="{942154B8-975D-49D9-A924-450F141B7B35}" type="presOf" srcId="{98CED798-24A6-4160-A4DF-B0E5BB8236C2}" destId="{906887FB-01DE-46E1-9312-97F8DF38EE6D}" srcOrd="0" destOrd="0" presId="urn:microsoft.com/office/officeart/2005/8/layout/default"/>
    <dgm:cxn modelId="{7A36F084-8C16-4C13-9130-3B10EDE8D1A4}" type="presParOf" srcId="{906887FB-01DE-46E1-9312-97F8DF38EE6D}" destId="{8EA24BC0-0B8D-42E9-A25F-7CA5AD90CCA1}" srcOrd="0" destOrd="0" presId="urn:microsoft.com/office/officeart/2005/8/layout/default"/>
    <dgm:cxn modelId="{DCFA2DB6-AD79-4D87-959C-13B9359F09E5}" type="presOf" srcId="{91F5AF42-2E8E-47F5-BC8E-D4C7FA9FA290}" destId="{8EA24BC0-0B8D-42E9-A25F-7CA5AD90CCA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is Database?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DATABASE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290945"/>
        <a:chOff x="0" y="0"/>
        <a:chExt cx="11779250" cy="629094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TABLE</a:t>
          </a:r>
          <a:endParaRPr lang="en-IN" altLang="en-US"/>
        </a:p>
      </dsp:txBody>
      <dsp:txXfrm>
        <a:off x="253195" y="0"/>
        <a:ext cx="10988980" cy="8850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CREATE TABLE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INSERT VALUES INTO TABLE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MUTLIPLE RECORD INSERTION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ALL RECORDS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SPECIFIC COLUMN RECORDS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RETRIEVE ALL RECORDS USING *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ADD COLUMN TO EXISTING TABLE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MODIFY COLUMN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Database consists of?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DROP COLUMN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A</a:t>
          </a:r>
          <a:r>
            <a:rPr lang="en-US">
              <a:sym typeface="+mn-ea"/>
            </a:rPr>
            <a:t>DD VALUES(ROWS) TO COLUMN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ADD VALUES(ROWS) TO SPECIFIC COLUMN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ERROR ON UPDATE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SOLUTION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DROP DATABASE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0970" tIns="140970" rIns="140970" bIns="14097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HOW TO GET UNQUE VALUES FROM COLUMN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WHERE CONDITION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altLang="en-US"/>
            <a:t>AND OPERATOR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OR OPERATOR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is SQL?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IN OPERATOR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BETWEEN OPERATOR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REGULAR EXPRESSIONS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SORT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2012930" cy="890270"/>
        <a:chOff x="0" y="0"/>
        <a:chExt cx="12012930" cy="890270"/>
      </a:xfrm>
    </dsp:grpSpPr>
    <dsp:sp modelId="{23E21B7D-2E61-495D-95B8-1D9A662DFAE6}">
      <dsp:nvSpPr>
        <dsp:cNvPr id="3" name="Rounded Rectangle 2"/>
        <dsp:cNvSpPr/>
      </dsp:nvSpPr>
      <dsp:spPr bwMode="white">
        <a:xfrm>
          <a:off x="0" y="1588"/>
          <a:ext cx="12012930" cy="8870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                                          </a:t>
          </a:r>
          <a:r>
            <a:rPr 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>WHAT IS SQL?</a:t>
          </a:r>
          <a:endParaRPr lang="en-US" altLang="en-US" b="1" i="0" u="none" baseline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  <a:rtl val="0"/>
          </a:endParaRPr>
        </a:p>
      </dsp:txBody>
      <dsp:txXfrm>
        <a:off x="0" y="1588"/>
        <a:ext cx="12012930" cy="88709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 SQL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DBMS INTRODUCTION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2012930" cy="890270"/>
        <a:chOff x="0" y="0"/>
        <a:chExt cx="12012930" cy="890270"/>
      </a:xfrm>
    </dsp:grpSpPr>
    <dsp:sp modelId="{23E21B7D-2E61-495D-95B8-1D9A662DFAE6}">
      <dsp:nvSpPr>
        <dsp:cNvPr id="3" name="Rounded Rectangle 2"/>
        <dsp:cNvSpPr/>
      </dsp:nvSpPr>
      <dsp:spPr bwMode="white">
        <a:xfrm>
          <a:off x="0" y="12383"/>
          <a:ext cx="12012930" cy="86550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9539" tIns="129539" rIns="129539" bIns="129539" anchor="ctr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                                          </a:t>
          </a:r>
          <a:r>
            <a:rPr lang="en-US" b="1" i="0" u="none" baseline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rtl val="0"/>
            </a:rPr>
            <a:t>WHAT IS SQL?</a:t>
          </a:r>
          <a:endParaRPr lang="en-US" altLang="en-US" b="1" i="0" u="none" baseline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  <a:rtl val="0"/>
          </a:endParaRPr>
        </a:p>
      </dsp:txBody>
      <dsp:txXfrm>
        <a:off x="0" y="12383"/>
        <a:ext cx="12012930" cy="865505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485880" cy="5934710"/>
        <a:chOff x="0" y="0"/>
        <a:chExt cx="11485880" cy="5934710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0" y="0"/>
          <a:ext cx="11480386" cy="1101348"/>
        </a:xfrm>
        <a:prstGeom prst="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79070" tIns="179070" rIns="179070" bIns="179070" anchor="ctr"/>
        <a:lstStyle>
          <a:lvl1pPr algn="ctr">
            <a:defRPr sz="4700"/>
          </a:lvl1pPr>
          <a:lvl2pPr marL="285750" indent="-285750" algn="ctr">
            <a:defRPr sz="3600"/>
          </a:lvl2pPr>
          <a:lvl3pPr marL="571500" indent="-285750" algn="ctr">
            <a:defRPr sz="3600"/>
          </a:lvl3pPr>
          <a:lvl4pPr marL="857250" indent="-285750" algn="ctr">
            <a:defRPr sz="3600"/>
          </a:lvl4pPr>
          <a:lvl5pPr marL="1143000" indent="-285750" algn="ctr">
            <a:defRPr sz="3600"/>
          </a:lvl5pPr>
          <a:lvl6pPr marL="1428750" indent="-285750" algn="ctr">
            <a:defRPr sz="3600"/>
          </a:lvl6pPr>
          <a:lvl7pPr marL="1714500" indent="-285750" algn="ctr">
            <a:defRPr sz="3600"/>
          </a:lvl7pPr>
          <a:lvl8pPr marL="2000250" indent="-285750" algn="ctr">
            <a:defRPr sz="3600"/>
          </a:lvl8pPr>
          <a:lvl9pPr marL="2286000" indent="-285750" algn="ctr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>
              <a:sym typeface="+mn-ea"/>
            </a:rPr>
            <a:t>3 Types of SQL Commands</a:t>
          </a:r>
          <a:endParaRPr lang="en-US"/>
        </a:p>
      </dsp:txBody>
      <dsp:txXfrm>
        <a:off x="0" y="0"/>
        <a:ext cx="11480386" cy="110134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941175" cy="7232650"/>
        <a:chOff x="0" y="0"/>
        <a:chExt cx="11941175" cy="7232650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474005" y="55502"/>
          <a:ext cx="10035244" cy="96143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</a:t>
          </a:r>
          <a:r>
            <a:rPr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DL, DML, DCL, and the database development process</a:t>
          </a:r>
          <a:endParaRPr sz="24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  <a:sym typeface="+mn-ea"/>
          </a:endParaRPr>
        </a:p>
      </dsp:txBody>
      <dsp:txXfrm>
        <a:off x="474005" y="55502"/>
        <a:ext cx="10035244" cy="961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MYSQL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DOWNLOAD MYSQL</a:t>
          </a:r>
          <a:endParaRPr lang="en-US"/>
        </a:p>
      </dsp:txBody>
      <dsp:txXfrm>
        <a:off x="253195" y="15330"/>
        <a:ext cx="10988980" cy="8850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779250" cy="6492875"/>
        <a:chOff x="0" y="0"/>
        <a:chExt cx="11779250" cy="6492875"/>
      </a:xfrm>
    </dsp:grpSpPr>
    <dsp:sp modelId="{8EA24BC0-0B8D-42E9-A25F-7CA5AD90CCA1}">
      <dsp:nvSpPr>
        <dsp:cNvPr id="3" name="Rectangles 2"/>
        <dsp:cNvSpPr/>
      </dsp:nvSpPr>
      <dsp:spPr bwMode="white">
        <a:xfrm>
          <a:off x="253195" y="15330"/>
          <a:ext cx="10988980" cy="88506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4780" tIns="144780" rIns="144780" bIns="144780" anchor="ctr"/>
        <a:lstStyle>
          <a:lvl1pPr algn="ctr">
            <a:defRPr sz="38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US"/>
            <a:t>INSTALLATION STEPS</a:t>
          </a:r>
          <a:endParaRPr lang="en-IN" altLang="en-US"/>
        </a:p>
      </dsp:txBody>
      <dsp:txXfrm>
        <a:off x="253195" y="15330"/>
        <a:ext cx="10988980" cy="885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wmf"/><Relationship Id="rId6" Type="http://schemas.openxmlformats.org/officeDocument/2006/relationships/package" Target="../embeddings/Document1.docx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wmf"/><Relationship Id="rId6" Type="http://schemas.openxmlformats.org/officeDocument/2006/relationships/oleObject" Target="../embeddings/oleObject1.bin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wmf"/><Relationship Id="rId6" Type="http://schemas.openxmlformats.org/officeDocument/2006/relationships/oleObject" Target="../embeddings/oleObject2.bin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3" Type="http://schemas.openxmlformats.org/officeDocument/2006/relationships/diagramQuickStyle" Target="../diagrams/quickStyle29.xml"/><Relationship Id="rId2" Type="http://schemas.openxmlformats.org/officeDocument/2006/relationships/diagramLayout" Target="../diagrams/layout29.xml"/><Relationship Id="rId1" Type="http://schemas.openxmlformats.org/officeDocument/2006/relationships/diagramData" Target="../diagrams/data2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3" Type="http://schemas.openxmlformats.org/officeDocument/2006/relationships/diagramQuickStyle" Target="../diagrams/quickStyle30.xml"/><Relationship Id="rId2" Type="http://schemas.openxmlformats.org/officeDocument/2006/relationships/diagramLayout" Target="../diagrams/layout30.xml"/><Relationship Id="rId1" Type="http://schemas.openxmlformats.org/officeDocument/2006/relationships/diagramData" Target="../diagrams/data30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3" Type="http://schemas.openxmlformats.org/officeDocument/2006/relationships/diagramQuickStyle" Target="../diagrams/quickStyle31.xml"/><Relationship Id="rId2" Type="http://schemas.openxmlformats.org/officeDocument/2006/relationships/diagramLayout" Target="../diagrams/layout31.xml"/><Relationship Id="rId1" Type="http://schemas.openxmlformats.org/officeDocument/2006/relationships/diagramData" Target="../diagrams/data31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3" Type="http://schemas.openxmlformats.org/officeDocument/2006/relationships/diagramQuickStyle" Target="../diagrams/quickStyle32.xml"/><Relationship Id="rId2" Type="http://schemas.openxmlformats.org/officeDocument/2006/relationships/diagramLayout" Target="../diagrams/layout32.xml"/><Relationship Id="rId1" Type="http://schemas.openxmlformats.org/officeDocument/2006/relationships/diagramData" Target="../diagrams/data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3" Type="http://schemas.openxmlformats.org/officeDocument/2006/relationships/diagramQuickStyle" Target="../diagrams/quickStyle33.xml"/><Relationship Id="rId2" Type="http://schemas.openxmlformats.org/officeDocument/2006/relationships/diagramLayout" Target="../diagrams/layout33.xml"/><Relationship Id="rId1" Type="http://schemas.openxmlformats.org/officeDocument/2006/relationships/diagramData" Target="../diagrams/data33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3" Type="http://schemas.openxmlformats.org/officeDocument/2006/relationships/diagramQuickStyle" Target="../diagrams/quickStyle34.xml"/><Relationship Id="rId2" Type="http://schemas.openxmlformats.org/officeDocument/2006/relationships/diagramLayout" Target="../diagrams/layout34.xml"/><Relationship Id="rId1" Type="http://schemas.openxmlformats.org/officeDocument/2006/relationships/diagramData" Target="../diagrams/data34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3" Type="http://schemas.openxmlformats.org/officeDocument/2006/relationships/diagramQuickStyle" Target="../diagrams/quickStyle35.xml"/><Relationship Id="rId2" Type="http://schemas.openxmlformats.org/officeDocument/2006/relationships/diagramLayout" Target="../diagrams/layout35.xml"/><Relationship Id="rId1" Type="http://schemas.openxmlformats.org/officeDocument/2006/relationships/diagramData" Target="../diagrams/data3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3" Type="http://schemas.openxmlformats.org/officeDocument/2006/relationships/diagramQuickStyle" Target="../diagrams/quickStyle36.xml"/><Relationship Id="rId2" Type="http://schemas.openxmlformats.org/officeDocument/2006/relationships/diagramLayout" Target="../diagrams/layout36.xml"/><Relationship Id="rId1" Type="http://schemas.openxmlformats.org/officeDocument/2006/relationships/diagramData" Target="../diagrams/data3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3" Type="http://schemas.openxmlformats.org/officeDocument/2006/relationships/diagramQuickStyle" Target="../diagrams/quickStyle37.xml"/><Relationship Id="rId2" Type="http://schemas.openxmlformats.org/officeDocument/2006/relationships/diagramLayout" Target="../diagrams/layout37.xml"/><Relationship Id="rId1" Type="http://schemas.openxmlformats.org/officeDocument/2006/relationships/diagramData" Target="../diagrams/data3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3" Type="http://schemas.openxmlformats.org/officeDocument/2006/relationships/diagramQuickStyle" Target="../diagrams/quickStyle38.xml"/><Relationship Id="rId2" Type="http://schemas.openxmlformats.org/officeDocument/2006/relationships/diagramLayout" Target="../diagrams/layout38.xml"/><Relationship Id="rId1" Type="http://schemas.openxmlformats.org/officeDocument/2006/relationships/diagramData" Target="../diagrams/data38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3" Type="http://schemas.openxmlformats.org/officeDocument/2006/relationships/diagramQuickStyle" Target="../diagrams/quickStyle39.xml"/><Relationship Id="rId2" Type="http://schemas.openxmlformats.org/officeDocument/2006/relationships/diagramLayout" Target="../diagrams/layout39.xml"/><Relationship Id="rId1" Type="http://schemas.openxmlformats.org/officeDocument/2006/relationships/diagramData" Target="../diagrams/data39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3" Type="http://schemas.openxmlformats.org/officeDocument/2006/relationships/diagramQuickStyle" Target="../diagrams/quickStyle40.xml"/><Relationship Id="rId2" Type="http://schemas.openxmlformats.org/officeDocument/2006/relationships/diagramLayout" Target="../diagrams/layout40.xml"/><Relationship Id="rId1" Type="http://schemas.openxmlformats.org/officeDocument/2006/relationships/diagramData" Target="../diagrams/data4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3" Type="http://schemas.openxmlformats.org/officeDocument/2006/relationships/diagramQuickStyle" Target="../diagrams/quickStyle41.xml"/><Relationship Id="rId2" Type="http://schemas.openxmlformats.org/officeDocument/2006/relationships/diagramLayout" Target="../diagrams/layout41.xml"/><Relationship Id="rId1" Type="http://schemas.openxmlformats.org/officeDocument/2006/relationships/diagramData" Target="../diagrams/data41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3" Type="http://schemas.openxmlformats.org/officeDocument/2006/relationships/diagramQuickStyle" Target="../diagrams/quickStyle42.xml"/><Relationship Id="rId2" Type="http://schemas.openxmlformats.org/officeDocument/2006/relationships/diagramLayout" Target="../diagrams/layout42.xml"/><Relationship Id="rId1" Type="http://schemas.openxmlformats.org/officeDocument/2006/relationships/diagramData" Target="../diagrams/data4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3" Type="http://schemas.openxmlformats.org/officeDocument/2006/relationships/diagramQuickStyle" Target="../diagrams/quickStyle43.xml"/><Relationship Id="rId2" Type="http://schemas.openxmlformats.org/officeDocument/2006/relationships/diagramLayout" Target="../diagrams/layout43.xml"/><Relationship Id="rId1" Type="http://schemas.openxmlformats.org/officeDocument/2006/relationships/diagramData" Target="../diagrams/data43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3" Type="http://schemas.openxmlformats.org/officeDocument/2006/relationships/diagramQuickStyle" Target="../diagrams/quickStyle44.xml"/><Relationship Id="rId2" Type="http://schemas.openxmlformats.org/officeDocument/2006/relationships/diagramLayout" Target="../diagrams/layout44.xml"/><Relationship Id="rId1" Type="http://schemas.openxmlformats.org/officeDocument/2006/relationships/diagramData" Target="../diagrams/data4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3" Type="http://schemas.openxmlformats.org/officeDocument/2006/relationships/diagramQuickStyle" Target="../diagrams/quickStyle45.xml"/><Relationship Id="rId2" Type="http://schemas.openxmlformats.org/officeDocument/2006/relationships/diagramLayout" Target="../diagrams/layout45.xml"/><Relationship Id="rId1" Type="http://schemas.openxmlformats.org/officeDocument/2006/relationships/diagramData" Target="../diagrams/data4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3" Type="http://schemas.openxmlformats.org/officeDocument/2006/relationships/diagramQuickStyle" Target="../diagrams/quickStyle46.xml"/><Relationship Id="rId2" Type="http://schemas.openxmlformats.org/officeDocument/2006/relationships/diagramLayout" Target="../diagrams/layout46.xml"/><Relationship Id="rId1" Type="http://schemas.openxmlformats.org/officeDocument/2006/relationships/diagramData" Target="../diagrams/data46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3" Type="http://schemas.openxmlformats.org/officeDocument/2006/relationships/diagramQuickStyle" Target="../diagrams/quickStyle47.xml"/><Relationship Id="rId2" Type="http://schemas.openxmlformats.org/officeDocument/2006/relationships/diagramLayout" Target="../diagrams/layout47.xml"/><Relationship Id="rId1" Type="http://schemas.openxmlformats.org/officeDocument/2006/relationships/diagramData" Target="../diagrams/data47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3" Type="http://schemas.openxmlformats.org/officeDocument/2006/relationships/diagramQuickStyle" Target="../diagrams/quickStyle48.xml"/><Relationship Id="rId2" Type="http://schemas.openxmlformats.org/officeDocument/2006/relationships/diagramLayout" Target="../diagrams/layout48.xml"/><Relationship Id="rId1" Type="http://schemas.openxmlformats.org/officeDocument/2006/relationships/diagramData" Target="../diagrams/data48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3" Type="http://schemas.openxmlformats.org/officeDocument/2006/relationships/diagramQuickStyle" Target="../diagrams/quickStyle49.xml"/><Relationship Id="rId2" Type="http://schemas.openxmlformats.org/officeDocument/2006/relationships/diagramLayout" Target="../diagrams/layout49.xml"/><Relationship Id="rId1" Type="http://schemas.openxmlformats.org/officeDocument/2006/relationships/diagramData" Target="../diagrams/data49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0.xml"/><Relationship Id="rId4" Type="http://schemas.openxmlformats.org/officeDocument/2006/relationships/diagramColors" Target="../diagrams/colors50.xml"/><Relationship Id="rId3" Type="http://schemas.openxmlformats.org/officeDocument/2006/relationships/diagramQuickStyle" Target="../diagrams/quickStyle50.xml"/><Relationship Id="rId2" Type="http://schemas.openxmlformats.org/officeDocument/2006/relationships/diagramLayout" Target="../diagrams/layout50.xml"/><Relationship Id="rId1" Type="http://schemas.openxmlformats.org/officeDocument/2006/relationships/diagramData" Target="../diagrams/data50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3" Type="http://schemas.openxmlformats.org/officeDocument/2006/relationships/diagramQuickStyle" Target="../diagrams/quickStyle51.xml"/><Relationship Id="rId2" Type="http://schemas.openxmlformats.org/officeDocument/2006/relationships/diagramLayout" Target="../diagrams/layout51.xml"/><Relationship Id="rId1" Type="http://schemas.openxmlformats.org/officeDocument/2006/relationships/diagramData" Target="../diagrams/data51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2.xml"/><Relationship Id="rId4" Type="http://schemas.openxmlformats.org/officeDocument/2006/relationships/diagramColors" Target="../diagrams/colors52.xml"/><Relationship Id="rId3" Type="http://schemas.openxmlformats.org/officeDocument/2006/relationships/diagramQuickStyle" Target="../diagrams/quickStyle52.xml"/><Relationship Id="rId2" Type="http://schemas.openxmlformats.org/officeDocument/2006/relationships/diagramLayout" Target="../diagrams/layout52.xml"/><Relationship Id="rId1" Type="http://schemas.openxmlformats.org/officeDocument/2006/relationships/diagramData" Target="../diagrams/data52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3" Type="http://schemas.openxmlformats.org/officeDocument/2006/relationships/diagramQuickStyle" Target="../diagrams/quickStyle53.xml"/><Relationship Id="rId2" Type="http://schemas.openxmlformats.org/officeDocument/2006/relationships/diagramLayout" Target="../diagrams/layout53.xml"/><Relationship Id="rId1" Type="http://schemas.openxmlformats.org/officeDocument/2006/relationships/diagramData" Target="../diagrams/data53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3" Type="http://schemas.openxmlformats.org/officeDocument/2006/relationships/diagramQuickStyle" Target="../diagrams/quickStyle54.xml"/><Relationship Id="rId2" Type="http://schemas.openxmlformats.org/officeDocument/2006/relationships/diagramLayout" Target="../diagrams/layout54.xml"/><Relationship Id="rId1" Type="http://schemas.openxmlformats.org/officeDocument/2006/relationships/diagramData" Target="../diagrams/data54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3" Type="http://schemas.openxmlformats.org/officeDocument/2006/relationships/diagramQuickStyle" Target="../diagrams/quickStyle55.xml"/><Relationship Id="rId2" Type="http://schemas.openxmlformats.org/officeDocument/2006/relationships/diagramLayout" Target="../diagrams/layout55.xml"/><Relationship Id="rId1" Type="http://schemas.openxmlformats.org/officeDocument/2006/relationships/diagramData" Target="../diagrams/data5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3" Type="http://schemas.openxmlformats.org/officeDocument/2006/relationships/diagramQuickStyle" Target="../diagrams/quickStyle56.xml"/><Relationship Id="rId2" Type="http://schemas.openxmlformats.org/officeDocument/2006/relationships/diagramLayout" Target="../diagrams/layout56.xml"/><Relationship Id="rId1" Type="http://schemas.openxmlformats.org/officeDocument/2006/relationships/diagramData" Target="../diagrams/data56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3" Type="http://schemas.openxmlformats.org/officeDocument/2006/relationships/diagramQuickStyle" Target="../diagrams/quickStyle57.xml"/><Relationship Id="rId2" Type="http://schemas.openxmlformats.org/officeDocument/2006/relationships/diagramLayout" Target="../diagrams/layout57.xml"/><Relationship Id="rId1" Type="http://schemas.openxmlformats.org/officeDocument/2006/relationships/diagramData" Target="../diagrams/data57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3" Type="http://schemas.openxmlformats.org/officeDocument/2006/relationships/diagramQuickStyle" Target="../diagrams/quickStyle58.xml"/><Relationship Id="rId2" Type="http://schemas.openxmlformats.org/officeDocument/2006/relationships/diagramLayout" Target="../diagrams/layout58.xml"/><Relationship Id="rId1" Type="http://schemas.openxmlformats.org/officeDocument/2006/relationships/diagramData" Target="../diagrams/data58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3" Type="http://schemas.openxmlformats.org/officeDocument/2006/relationships/diagramQuickStyle" Target="../diagrams/quickStyle59.xml"/><Relationship Id="rId2" Type="http://schemas.openxmlformats.org/officeDocument/2006/relationships/diagramLayout" Target="../diagrams/layout59.xml"/><Relationship Id="rId1" Type="http://schemas.openxmlformats.org/officeDocument/2006/relationships/diagramData" Target="../diagrams/data59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3" Type="http://schemas.openxmlformats.org/officeDocument/2006/relationships/diagramQuickStyle" Target="../diagrams/quickStyle60.xml"/><Relationship Id="rId2" Type="http://schemas.openxmlformats.org/officeDocument/2006/relationships/diagramLayout" Target="../diagrams/layout60.xml"/><Relationship Id="rId1" Type="http://schemas.openxmlformats.org/officeDocument/2006/relationships/diagramData" Target="../diagrams/data6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1.xml"/><Relationship Id="rId4" Type="http://schemas.openxmlformats.org/officeDocument/2006/relationships/diagramColors" Target="../diagrams/colors61.xml"/><Relationship Id="rId3" Type="http://schemas.openxmlformats.org/officeDocument/2006/relationships/diagramQuickStyle" Target="../diagrams/quickStyle61.xml"/><Relationship Id="rId2" Type="http://schemas.openxmlformats.org/officeDocument/2006/relationships/diagramLayout" Target="../diagrams/layout61.xml"/><Relationship Id="rId1" Type="http://schemas.openxmlformats.org/officeDocument/2006/relationships/diagramData" Target="../diagrams/data61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3" Type="http://schemas.openxmlformats.org/officeDocument/2006/relationships/diagramQuickStyle" Target="../diagrams/quickStyle62.xml"/><Relationship Id="rId2" Type="http://schemas.openxmlformats.org/officeDocument/2006/relationships/diagramLayout" Target="../diagrams/layout62.xml"/><Relationship Id="rId1" Type="http://schemas.openxmlformats.org/officeDocument/2006/relationships/diagramData" Target="../diagrams/data62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3" Type="http://schemas.openxmlformats.org/officeDocument/2006/relationships/diagramQuickStyle" Target="../diagrams/quickStyle63.xml"/><Relationship Id="rId2" Type="http://schemas.openxmlformats.org/officeDocument/2006/relationships/diagramLayout" Target="../diagrams/layout63.xml"/><Relationship Id="rId1" Type="http://schemas.openxmlformats.org/officeDocument/2006/relationships/diagramData" Target="../diagrams/data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dev.mysql.com/downloads/windows/installer/" TargetMode="External"/><Relationship Id="rId6" Type="http://schemas.openxmlformats.org/officeDocument/2006/relationships/image" Target="../media/image2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970" y="34925"/>
            <a:ext cx="12164060" cy="6788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Content Placeholder 1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1097280" y="1965325"/>
          <a:ext cx="3577590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6" imgW="971550" imgH="800100" progId="Word.Document.12">
                  <p:embed/>
                </p:oleObj>
              </mc:Choice>
              <mc:Fallback>
                <p:oleObj name="" showAsIcon="1" r:id="rId6" imgW="971550" imgH="800100" progId="Word.Document.12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7280" y="1965325"/>
                        <a:ext cx="3577590" cy="294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55930" y="1400175"/>
            <a:ext cx="10778490" cy="4523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DATABASE IS LIKE A LAND FOR CONSTRUCTION OF BUILDING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WITHOUT LAND YOU CANNOT COSNTRUCT BUILDING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CREATE DATABASE USE BELOW QUERY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CREATE DATABASE DATABASE_NAME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EG: CREATE DATABASE EMP;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320" y="365125"/>
            <a:ext cx="10444480" cy="747395"/>
          </a:xfrm>
        </p:spPr>
        <p:txBody>
          <a:bodyPr>
            <a:normAutofit fontScale="90000"/>
          </a:bodyPr>
          <a:p>
            <a:pPr algn="ctr"/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DATABASE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9030" y="1825625"/>
            <a:ext cx="9933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29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347980" y="1400175"/>
            <a:ext cx="11844020" cy="4154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FIRST MENTION WHICH DATABASE , TABLE SHOULD BE CREATED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IN" alt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SYNTAX: USE DATABASE_NAME;</a:t>
            </a: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IN" alt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522028" y="2723992"/>
          <a:ext cx="5147945" cy="255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5143500" imgH="2552700" progId="Paint.Picture">
                  <p:embed/>
                </p:oleObj>
              </mc:Choice>
              <mc:Fallback>
                <p:oleObj name="" r:id="rId6" imgW="5143500" imgH="2552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2028" y="2723992"/>
                        <a:ext cx="5147945" cy="2554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Content Placeholder 1"/>
          <p:cNvGraphicFramePr/>
          <p:nvPr>
            <p:ph idx="1"/>
          </p:nvPr>
        </p:nvGraphicFramePr>
        <p:xfrm>
          <a:off x="766445" y="1253490"/>
          <a:ext cx="10801350" cy="498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8671560" imgH="5090160" progId="Paint.Picture">
                  <p:embed/>
                </p:oleObj>
              </mc:Choice>
              <mc:Fallback>
                <p:oleObj name="" r:id="rId6" imgW="8671560" imgH="509016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445" y="1253490"/>
                        <a:ext cx="10801350" cy="4980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32080"/>
            <a:ext cx="10515600" cy="1243965"/>
          </a:xfrm>
        </p:spPr>
        <p:txBody>
          <a:bodyPr/>
          <a:p>
            <a:pPr algn="ctr"/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TABLE CREATION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4565" y="1263650"/>
            <a:ext cx="10646410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53795"/>
          </a:xfrm>
        </p:spPr>
        <p:txBody>
          <a:bodyPr/>
          <a:p>
            <a:pPr algn="ctr"/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TABLE INFORMATION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3815" y="1247775"/>
            <a:ext cx="9329420" cy="5207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5800" y="1253490"/>
            <a:ext cx="10930890" cy="5461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07415" y="1344295"/>
            <a:ext cx="10445750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4355" y="1105535"/>
            <a:ext cx="11083925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618490" y="1329055"/>
            <a:ext cx="10778490" cy="1568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 database is a collection of information that is organized so that it can easily be accessed,managed and updated.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253490"/>
            <a:ext cx="9214485" cy="52343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83105" y="1180465"/>
            <a:ext cx="8041005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480820"/>
            <a:ext cx="4464685" cy="43516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02885" y="2404110"/>
            <a:ext cx="6633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ALTER TABLE TABLE_NAME ADD COLUMN_NAME DATATYPE;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6275" y="1203325"/>
            <a:ext cx="5029835" cy="55632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05475" y="2232025"/>
            <a:ext cx="64217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ALTER TABLE TABLE_NAME MODIFY COLUMN_NAME DATATYPE;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635" y="1344295"/>
            <a:ext cx="4762500" cy="52050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58155" y="2353310"/>
            <a:ext cx="6633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ALTER TABLE TABLE_NAME DROP COLUMN_NAME 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6275" y="1344295"/>
            <a:ext cx="4427220" cy="43516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58155" y="2353310"/>
            <a:ext cx="663384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UPDATE TABLE TABLE_NAME SET COLUMN_NAME= VALUE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NOTE: IF WE DONT MENTION WHERE CONDITION ALL COLUMN VALUE WILL BE UPDATED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558155" y="2353310"/>
            <a:ext cx="66338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 TABLE TABLE_NAME SET COLUMN_NAME= VALUE  WHERE  COLUMN_NAME=’VALUE’;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NOTE: IF WE DONT MENTION WHERE CONDITION ALL COLUMN VALUE WILL BE UPDATED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6275" y="1344295"/>
            <a:ext cx="4942205" cy="4624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85645" y="1691005"/>
            <a:ext cx="6889115" cy="38519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75640" y="2163445"/>
            <a:ext cx="3314700" cy="27127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4640580" y="2070735"/>
            <a:ext cx="7209790" cy="473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" y="5989320"/>
            <a:ext cx="4495800" cy="6858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48005" y="1230630"/>
            <a:ext cx="1137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EDIT -&gt; PREFERENCES -&gt; SQL Editor -&gt; uncheck safe Updates-&gt; OK-&gt; Reconnect to DBMS</a:t>
            </a:r>
            <a:endParaRPr 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0720" y="1417955"/>
            <a:ext cx="6396355" cy="44881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77075" y="2292350"/>
            <a:ext cx="5934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</a:t>
            </a:r>
            <a:endParaRPr lang="en-US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 DATABASE DATABASE_NAME;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618490" y="1329055"/>
            <a:ext cx="10778490" cy="2676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Database is collection of Tables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table is a collection of related data entries and it consists of columns and rows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Each row is treated as Record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09600" y="1290955"/>
            <a:ext cx="5097780" cy="3764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810250" y="1290955"/>
            <a:ext cx="5173345" cy="37306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9455" y="5416550"/>
            <a:ext cx="10305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olution: If we need to find unique values from column we need to use ‘distinct’ keyword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 select distinct column_name from table;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7070" y="1258570"/>
            <a:ext cx="5135880" cy="3444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055" y="1258570"/>
            <a:ext cx="5441950" cy="3375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42975" y="4970145"/>
            <a:ext cx="1030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Syntax: select </a:t>
            </a:r>
            <a:r>
              <a:rPr lang="en-I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from </a:t>
            </a:r>
            <a:r>
              <a:rPr lang="en-I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Table_Name where column_name=’value’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  <a:endParaRPr 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370" y="1257935"/>
            <a:ext cx="7111365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9600" y="1172210"/>
            <a:ext cx="6077585" cy="45091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9600" y="1311275"/>
            <a:ext cx="6316980" cy="42805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531620"/>
            <a:ext cx="5280660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770255" y="1612900"/>
            <a:ext cx="10883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%     REPRESENTS ANY NUMBER OF CHARACTER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_      REPRESENTS ONE/SINGLE CHARACTER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NOTE: TO USE REGULAR EXPRESSION ALWAYS USE WITH LIKE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74725" y="3834765"/>
            <a:ext cx="4114800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9600" y="1291590"/>
            <a:ext cx="5524500" cy="4274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775" y="1177290"/>
            <a:ext cx="4891405" cy="43961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618490" y="1329055"/>
            <a:ext cx="10778490" cy="5262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SQL stands for Structued Query Language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is used to communicate with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execute queries against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retrieve data from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insert records in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update records in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delete records from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055" y="1191895"/>
            <a:ext cx="1069403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is a data manipulation language.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is not a programming language.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are interpreted by the DBMS engine.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can be used interactively as a query language within the DBMS.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can be embedded within programming languages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00965" y="142240"/>
          <a:ext cx="12012930" cy="89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347980" y="1400175"/>
            <a:ext cx="11779250" cy="3415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SQL can create new databases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create new tables in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delete records from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can create views in a database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55930" y="1400175"/>
            <a:ext cx="10778490" cy="1568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055" y="1191895"/>
            <a:ext cx="1069403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is a data manipulation language.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is not a programming language.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are interpreted by the DBMS engine.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can be used interactively as a query language within the DBMS.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indent="0" eaLnBrk="1" hangingPunct="1">
              <a:buFont typeface="Wingdings" panose="05000000000000000000" charset="0"/>
              <a:buNone/>
            </a:pP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 eaLnBrk="1" hangingPunct="1">
              <a:buFont typeface="Wingdings" panose="05000000000000000000" charset="0"/>
              <a:buChar char="q"/>
            </a:pPr>
            <a:r>
              <a:rPr lang="en-US" sz="32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SQL commands can be embedded within programming languages</a:t>
            </a:r>
            <a:endParaRPr lang="en-US" sz="32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00965" y="142240"/>
          <a:ext cx="12012930" cy="89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58140" y="203200"/>
          <a:ext cx="11485880" cy="593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35610" y="1531620"/>
            <a:ext cx="1147191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eaLnBrk="1" hangingPunct="1">
              <a:buFont typeface="Wingdings" panose="05000000000000000000" charset="0"/>
              <a:buChar char="§"/>
            </a:pPr>
            <a:r>
              <a:rPr lang="en-US" sz="3200" smtClean="0">
                <a:sym typeface="+mn-ea"/>
              </a:rPr>
              <a:t>Data Definition Language (DDL):</a:t>
            </a:r>
            <a:endParaRPr lang="en-US" sz="3200" smtClean="0"/>
          </a:p>
          <a:p>
            <a:pPr marL="914400" lvl="1" indent="-457200" eaLnBrk="1" hangingPunct="1">
              <a:buFont typeface="Wingdings" panose="05000000000000000000" charset="0"/>
              <a:buChar char="v"/>
            </a:pPr>
            <a:r>
              <a:rPr lang="en-US" sz="3200" smtClean="0">
                <a:sym typeface="+mn-ea"/>
              </a:rPr>
              <a:t>Commands that define a database - Create, Alter, Drop</a:t>
            </a:r>
            <a:endParaRPr lang="en-US" sz="3200" smtClean="0">
              <a:sym typeface="+mn-ea"/>
            </a:endParaRPr>
          </a:p>
          <a:p>
            <a:pPr lvl="1" eaLnBrk="1" hangingPunct="1"/>
            <a:endParaRPr lang="en-US" sz="3200" smtClean="0"/>
          </a:p>
          <a:p>
            <a:pPr marL="457200" indent="-457200" eaLnBrk="1" hangingPunct="1">
              <a:buFont typeface="Wingdings" panose="05000000000000000000" charset="0"/>
              <a:buChar char="§"/>
            </a:pPr>
            <a:r>
              <a:rPr lang="en-US" sz="3200" smtClean="0">
                <a:sym typeface="+mn-ea"/>
              </a:rPr>
              <a:t>Data Manipulation Language (DML)</a:t>
            </a:r>
            <a:endParaRPr lang="en-US" sz="3200" smtClean="0"/>
          </a:p>
          <a:p>
            <a:pPr marL="914400" lvl="1" indent="-457200" eaLnBrk="1" hangingPunct="1">
              <a:buFont typeface="Wingdings" panose="05000000000000000000" charset="0"/>
              <a:buChar char="v"/>
            </a:pPr>
            <a:r>
              <a:rPr lang="en-US" sz="3200" smtClean="0">
                <a:sym typeface="+mn-ea"/>
              </a:rPr>
              <a:t>Commands that maintain and query a database.</a:t>
            </a:r>
            <a:endParaRPr lang="en-US" sz="3200" smtClean="0">
              <a:sym typeface="+mn-ea"/>
            </a:endParaRPr>
          </a:p>
          <a:p>
            <a:pPr lvl="1" eaLnBrk="1" hangingPunct="1"/>
            <a:endParaRPr lang="en-US" sz="3200" smtClean="0"/>
          </a:p>
          <a:p>
            <a:pPr marL="457200" indent="-457200" eaLnBrk="1" hangingPunct="1">
              <a:buFont typeface="Wingdings" panose="05000000000000000000" charset="0"/>
              <a:buChar char="§"/>
            </a:pPr>
            <a:r>
              <a:rPr lang="en-US" sz="3200" smtClean="0">
                <a:sym typeface="+mn-ea"/>
              </a:rPr>
              <a:t>Data Control Language (DCL)</a:t>
            </a:r>
            <a:endParaRPr lang="en-US" sz="3200" smtClean="0"/>
          </a:p>
          <a:p>
            <a:pPr marL="914400" lvl="1" indent="-457200" eaLnBrk="1" hangingPunct="1">
              <a:buFont typeface="Wingdings" panose="05000000000000000000" charset="0"/>
              <a:buChar char="v"/>
            </a:pPr>
            <a:r>
              <a:rPr lang="en-US" sz="3200" smtClean="0">
                <a:sym typeface="+mn-ea"/>
              </a:rPr>
              <a:t>Commands that control a database, including administering privileges and committing data.</a:t>
            </a:r>
            <a:endParaRPr lang="en-US" sz="3200" smtClean="0"/>
          </a:p>
          <a:p>
            <a:endParaRPr lang="en-US" sz="3200" smtClean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86690" y="121285"/>
          <a:ext cx="11941175" cy="723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Picture 4" descr="Nonam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" y="1449070"/>
            <a:ext cx="9952355" cy="522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55930" y="1400175"/>
            <a:ext cx="10778490" cy="3476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algn="l">
              <a:buFont typeface="Wingdings" panose="05000000000000000000" charset="0"/>
              <a:buChar char="§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Database Management System?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It is a software through which we execute SQL queries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There are many such databases like- Oracle, Microsoft SQL Server, SQLite and       	many others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55930" y="1400175"/>
            <a:ext cx="10778490" cy="2676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MYSQL is one of the Database management System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It is open source dbms and you can use it for free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Runs on various platforms and have good performance results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will studying based on MYSQL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47980" y="273685"/>
          <a:ext cx="11779250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2129790"/>
            <a:ext cx="759269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61695" y="1399540"/>
            <a:ext cx="7637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7" action="ppaction://hlinkfile"/>
              </a:rPr>
              <a:t>https://dev.mysql.com/downloads/windows/installer/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3069</Words>
  <Application>WPS Presentation</Application>
  <PresentationFormat>Widescreen</PresentationFormat>
  <Paragraphs>171</Paragraphs>
  <Slides>83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Arial</vt:lpstr>
      <vt:lpstr>SimSun</vt:lpstr>
      <vt:lpstr>Wingdings</vt:lpstr>
      <vt:lpstr>Wingdings</vt:lpstr>
      <vt:lpstr>Times New Roman</vt:lpstr>
      <vt:lpstr>Microsoft YaHei</vt:lpstr>
      <vt:lpstr>Arial Unicode MS</vt:lpstr>
      <vt:lpstr>Calibri</vt:lpstr>
      <vt:lpstr>Default Design</vt:lpstr>
      <vt:lpstr>Word.Document.12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DATABASE</vt:lpstr>
      <vt:lpstr>PowerPoint 演示文稿</vt:lpstr>
      <vt:lpstr>PowerPoint 演示文稿</vt:lpstr>
      <vt:lpstr>TABLE CREATION</vt:lpstr>
      <vt:lpstr>TABLE INFORMATION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somaiah kc</cp:lastModifiedBy>
  <cp:revision>28</cp:revision>
  <dcterms:created xsi:type="dcterms:W3CDTF">2022-07-28T13:48:00Z</dcterms:created>
  <dcterms:modified xsi:type="dcterms:W3CDTF">2022-07-30T19:07:40Z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B4DFA335D38A4766A673A79C7D4F25D8</vt:lpwstr>
  </property>
  <property fmtid="{D5CDD505-2E9C-101B-9397-08002B2CF9AE}" pid="3" name="KSOProductBuildVer">
    <vt:lpwstr>1033-11.2.0.11191</vt:lpwstr>
  </property>
</Properties>
</file>